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2"/>
    <p:sldId id="257" r:id="rId3"/>
    <p:sldId id="258" r:id="rId4"/>
    <p:sldId id="259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89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3/8/2022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3/8/2022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KP Kauffman Co. </a:t>
            </a:r>
            <a:br>
              <a:rPr lang="en-US" sz="1600" dirty="0" smtClean="0"/>
            </a:br>
            <a:r>
              <a:rPr lang="en-US" sz="1600" dirty="0" smtClean="0"/>
              <a:t>Location Name: Knudsen #7</a:t>
            </a:r>
            <a:br>
              <a:rPr lang="en-US" sz="1600" dirty="0" smtClean="0"/>
            </a:br>
            <a:r>
              <a:rPr lang="en-US" sz="1600" dirty="0" smtClean="0"/>
              <a:t>Location ID: 075-07533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Concrete debris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881563" y="1782763"/>
            <a:ext cx="3086101" cy="2543175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Abandoned pad/lines </a:t>
            </a:r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 smtClean="0"/>
          </a:p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KP Kauffman Co. </a:t>
            </a:r>
            <a:br>
              <a:rPr lang="en-US" sz="1600" dirty="0" smtClean="0"/>
            </a:br>
            <a:r>
              <a:rPr lang="en-US" sz="1600" dirty="0" smtClean="0"/>
              <a:t>Location Name: Knudsen #7</a:t>
            </a:r>
            <a:br>
              <a:rPr lang="en-US" sz="1600" dirty="0" smtClean="0"/>
            </a:br>
            <a:r>
              <a:rPr lang="en-US" sz="1600" dirty="0" smtClean="0"/>
              <a:t>Location ID: 075-07533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Concrete </a:t>
            </a:r>
            <a:r>
              <a:rPr lang="en-US" sz="1200" dirty="0" smtClean="0"/>
              <a:t>debris (abandoned pad), risers from abandoned transfer lines, abandoned electrical poles/equipment.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881563" y="1897063"/>
            <a:ext cx="3086101" cy="2314575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Abandoned </a:t>
            </a:r>
            <a:r>
              <a:rPr lang="en-US" sz="1200" dirty="0" smtClean="0"/>
              <a:t>pad/transfer lines, electrical poles/equipment. </a:t>
            </a:r>
            <a:endParaRPr lang="en-US" sz="1200" dirty="0" smtClean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 smtClean="0"/>
          </a:p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62025" y="1950244"/>
            <a:ext cx="3028950" cy="2271712"/>
          </a:xfrm>
        </p:spPr>
      </p:pic>
    </p:spTree>
    <p:extLst>
      <p:ext uri="{BB962C8B-B14F-4D97-AF65-F5344CB8AC3E}">
        <p14:creationId xmlns:p14="http://schemas.microsoft.com/office/powerpoint/2010/main" val="1150132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KP Kauffman Co. </a:t>
            </a:r>
            <a:br>
              <a:rPr lang="en-US" sz="1600" dirty="0" smtClean="0"/>
            </a:br>
            <a:r>
              <a:rPr lang="en-US" sz="1600" dirty="0" smtClean="0"/>
              <a:t>Location Name: Knudsen #7</a:t>
            </a:r>
            <a:br>
              <a:rPr lang="en-US" sz="1600" dirty="0" smtClean="0"/>
            </a:br>
            <a:r>
              <a:rPr lang="en-US" sz="1600" dirty="0" smtClean="0"/>
              <a:t>Location ID: 075-07533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Abandoned electrical poles/equipment. Soil degradation.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881563" y="1897063"/>
            <a:ext cx="3086100" cy="2314575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Abandoned </a:t>
            </a:r>
            <a:r>
              <a:rPr lang="en-US" sz="1200" dirty="0" smtClean="0"/>
              <a:t>valve pit, open hole (approx. 6’ deep)</a:t>
            </a:r>
            <a:endParaRPr lang="en-US" sz="1200" dirty="0" smtClean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 smtClean="0"/>
          </a:p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62025" y="1950244"/>
            <a:ext cx="3028949" cy="2271712"/>
          </a:xfrm>
        </p:spPr>
      </p:pic>
    </p:spTree>
    <p:extLst>
      <p:ext uri="{BB962C8B-B14F-4D97-AF65-F5344CB8AC3E}">
        <p14:creationId xmlns:p14="http://schemas.microsoft.com/office/powerpoint/2010/main" val="181279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KP Kauffman Co. </a:t>
            </a:r>
            <a:br>
              <a:rPr lang="en-US" sz="1600" dirty="0" smtClean="0"/>
            </a:br>
            <a:r>
              <a:rPr lang="en-US" sz="1600" dirty="0" smtClean="0"/>
              <a:t>Location Name: Knudsen #7</a:t>
            </a:r>
            <a:br>
              <a:rPr lang="en-US" sz="1600" dirty="0" smtClean="0"/>
            </a:br>
            <a:r>
              <a:rPr lang="en-US" sz="1600" dirty="0" smtClean="0"/>
              <a:t>Location ID: 075-07533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Stained/Saturated soils on soils within current transfer pump shed.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881563" y="1897063"/>
            <a:ext cx="3086100" cy="2314575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Stained/Saturated soils within current </a:t>
            </a:r>
            <a:r>
              <a:rPr lang="en-US" sz="1200" smtClean="0"/>
              <a:t>transfer pump shed.</a:t>
            </a:r>
            <a:endParaRPr lang="en-US" sz="1200" dirty="0" smtClean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 smtClean="0"/>
          </a:p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62025" y="1950244"/>
            <a:ext cx="3028949" cy="2271711"/>
          </a:xfrm>
        </p:spPr>
      </p:pic>
    </p:spTree>
    <p:extLst>
      <p:ext uri="{BB962C8B-B14F-4D97-AF65-F5344CB8AC3E}">
        <p14:creationId xmlns:p14="http://schemas.microsoft.com/office/powerpoint/2010/main" val="1562005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1031</TotalTime>
  <Words>137</Words>
  <Application>Microsoft Office PowerPoint</Application>
  <PresentationFormat>On-screen Show (4:3)</PresentationFormat>
  <Paragraphs>80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Operator: KP Kauffman Co.  Location Name: Knudsen #7 Location ID: 075-07533</vt:lpstr>
      <vt:lpstr>Operator: KP Kauffman Co.  Location Name: Knudsen #7 Location ID: 075-07533</vt:lpstr>
      <vt:lpstr>Operator: KP Kauffman Co.  Location Name: Knudsen #7 Location ID: 075-07533</vt:lpstr>
      <vt:lpstr>Operator: KP Kauffman Co.  Location Name: Knudsen #7 Location ID: 075-07533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153</cp:revision>
  <dcterms:created xsi:type="dcterms:W3CDTF">2014-10-03T21:02:56Z</dcterms:created>
  <dcterms:modified xsi:type="dcterms:W3CDTF">2022-03-08T22:20:08Z</dcterms:modified>
</cp:coreProperties>
</file>