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9B08651-B2DD-42EF-96B6-A6C5AAA25E22}">
          <p14:sldIdLst>
            <p14:sldId id="256"/>
            <p14:sldId id="257"/>
            <p14:sldId id="258"/>
            <p14:sldId id="259"/>
            <p14:sldId id="260"/>
            <p14:sldId id="26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32" autoAdjust="0"/>
  </p:normalViewPr>
  <p:slideViewPr>
    <p:cSldViewPr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Name: </a:t>
            </a:r>
            <a:r>
              <a:rPr lang="en-US" sz="1600" dirty="0" smtClean="0"/>
              <a:t>Buchner 2-2H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ID: </a:t>
            </a:r>
            <a:r>
              <a:rPr lang="en-US" sz="1600" dirty="0" smtClean="0"/>
              <a:t>431634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1 – </a:t>
            </a:r>
            <a:r>
              <a:rPr lang="en-US" sz="1200" dirty="0" smtClean="0"/>
              <a:t>Pumping Unit 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 – </a:t>
            </a:r>
            <a:r>
              <a:rPr lang="en-US" sz="1200" dirty="0" smtClean="0"/>
              <a:t>Heater </a:t>
            </a:r>
            <a:r>
              <a:rPr lang="en-US" sz="1200" dirty="0" err="1" smtClean="0"/>
              <a:t>Treater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Name: Buchner 2-2H</a:t>
            </a:r>
            <a:br>
              <a:rPr lang="en-US" sz="1600" dirty="0"/>
            </a:br>
            <a:r>
              <a:rPr lang="en-US" sz="1600" dirty="0"/>
              <a:t>Location ID: 431634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3 – </a:t>
            </a:r>
            <a:r>
              <a:rPr lang="en-US" sz="1200" dirty="0" smtClean="0"/>
              <a:t>Tank Battery – NFPA Labels missing 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4 </a:t>
            </a:r>
            <a:r>
              <a:rPr lang="en-US" sz="1200" dirty="0"/>
              <a:t>– Tank Battery – NFPA Labels missing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788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86142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Name: Buchner 2-2H</a:t>
            </a:r>
            <a:br>
              <a:rPr lang="en-US" sz="1600" dirty="0"/>
            </a:br>
            <a:r>
              <a:rPr lang="en-US" sz="1600" dirty="0"/>
              <a:t>Location ID: 431634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5 </a:t>
            </a:r>
            <a:r>
              <a:rPr lang="en-US" sz="1200" dirty="0" smtClean="0"/>
              <a:t>– </a:t>
            </a:r>
            <a:r>
              <a:rPr lang="en-US" sz="1200" dirty="0" smtClean="0"/>
              <a:t>ECD and Flare  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6 – Flare – Stained Soil 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46" y="1571625"/>
            <a:ext cx="4038600" cy="3028950"/>
          </a:xfrm>
        </p:spPr>
      </p:pic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69448"/>
            <a:ext cx="4038600" cy="3028950"/>
          </a:xfrm>
        </p:spPr>
      </p:pic>
      <p:sp>
        <p:nvSpPr>
          <p:cNvPr id="8" name="Down Arrow 7"/>
          <p:cNvSpPr/>
          <p:nvPr/>
        </p:nvSpPr>
        <p:spPr>
          <a:xfrm>
            <a:off x="5410200" y="2130711"/>
            <a:ext cx="484632" cy="978408"/>
          </a:xfrm>
          <a:prstGeom prst="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>
            <a:off x="7104017" y="2209800"/>
            <a:ext cx="484632" cy="978408"/>
          </a:xfrm>
          <a:prstGeom prst="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94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Name: Buchner 2-2H</a:t>
            </a:r>
            <a:br>
              <a:rPr lang="en-US" sz="1600" dirty="0"/>
            </a:br>
            <a:r>
              <a:rPr lang="en-US" sz="1600" dirty="0"/>
              <a:t>Location ID: 431634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7 </a:t>
            </a:r>
            <a:r>
              <a:rPr lang="en-US" sz="1200" dirty="0" smtClean="0"/>
              <a:t>– </a:t>
            </a:r>
            <a:r>
              <a:rPr lang="en-US" sz="1200" dirty="0" smtClean="0"/>
              <a:t>Weeds mowed in Interim Reclamation Area 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8 </a:t>
            </a:r>
            <a:r>
              <a:rPr lang="en-US" sz="1200" dirty="0"/>
              <a:t>– Weeds mowed in Interim Reclamation </a:t>
            </a:r>
            <a:r>
              <a:rPr lang="en-US" sz="1200" dirty="0" smtClean="0"/>
              <a:t>Area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11" name="Picture Placeholder 10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13334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Name: Buchner 2-2H</a:t>
            </a:r>
            <a:br>
              <a:rPr lang="en-US" sz="1600" dirty="0"/>
            </a:br>
            <a:r>
              <a:rPr lang="en-US" sz="1600" dirty="0"/>
              <a:t>Location ID: 431634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7 </a:t>
            </a:r>
            <a:r>
              <a:rPr lang="en-US" sz="1200" dirty="0" smtClean="0"/>
              <a:t>– </a:t>
            </a:r>
            <a:r>
              <a:rPr lang="en-US" sz="1200" dirty="0" smtClean="0"/>
              <a:t>Stained Soil at Exhaust 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8 </a:t>
            </a:r>
            <a:r>
              <a:rPr lang="en-US" sz="1200" dirty="0"/>
              <a:t>– </a:t>
            </a:r>
            <a:r>
              <a:rPr lang="en-US" sz="1200" dirty="0" smtClean="0"/>
              <a:t>Stained Soil at Gas Engine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11" name="Picture Placeholder 10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288516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Name: Buchner 2-2H</a:t>
            </a:r>
            <a:br>
              <a:rPr lang="en-US" sz="1600" dirty="0"/>
            </a:br>
            <a:r>
              <a:rPr lang="en-US" sz="1600" dirty="0"/>
              <a:t>Location ID: 431634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9 </a:t>
            </a:r>
            <a:r>
              <a:rPr lang="en-US" sz="1200" dirty="0" smtClean="0"/>
              <a:t>– </a:t>
            </a:r>
            <a:r>
              <a:rPr lang="en-US" sz="1200" dirty="0" smtClean="0"/>
              <a:t>Stained Soil at Pumping Unit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292768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63725</TotalTime>
  <Words>160</Words>
  <Application>Microsoft Office PowerPoint</Application>
  <PresentationFormat>On-screen Show (4:3)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Inspection Photos Location Name: Buchner 2-2H Location ID: 431634</vt:lpstr>
      <vt:lpstr>Inspection Photos Location Name: Buchner 2-2H Location ID: 431634</vt:lpstr>
      <vt:lpstr>Inspection Photos Location Name: Buchner 2-2H Location ID: 431634</vt:lpstr>
      <vt:lpstr>Inspection Photos Location Name: Buchner 2-2H Location ID: 431634</vt:lpstr>
      <vt:lpstr>Inspection Photos Location Name: Buchner 2-2H Location ID: 431634</vt:lpstr>
      <vt:lpstr>Inspection Photos Location Name: Buchner 2-2H Location ID: 431634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Petrie, Erica</cp:lastModifiedBy>
  <cp:revision>234</cp:revision>
  <dcterms:created xsi:type="dcterms:W3CDTF">2014-10-03T21:02:56Z</dcterms:created>
  <dcterms:modified xsi:type="dcterms:W3CDTF">2020-12-07T21:25:25Z</dcterms:modified>
</cp:coreProperties>
</file>