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8153400" cy="1066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Meckelburg</a:t>
            </a:r>
            <a:r>
              <a:rPr lang="en-US" dirty="0" smtClean="0"/>
              <a:t> 6-30</a:t>
            </a:r>
            <a:br>
              <a:rPr lang="en-US" dirty="0" smtClean="0"/>
            </a:br>
            <a:r>
              <a:rPr lang="en-US" dirty="0" smtClean="0"/>
              <a:t>Location ID# 125-07459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– GMR – Sep.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Wellhead </a:t>
            </a:r>
            <a:r>
              <a:rPr lang="en-US" smtClean="0"/>
              <a:t>(background)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1259</TotalTime>
  <Words>25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Meckelburg 6-30 Location ID# 125-07459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254</cp:revision>
  <dcterms:created xsi:type="dcterms:W3CDTF">2014-10-03T21:02:56Z</dcterms:created>
  <dcterms:modified xsi:type="dcterms:W3CDTF">2020-10-30T20:00:12Z</dcterms:modified>
</cp:coreProperties>
</file>