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Haake</a:t>
            </a:r>
            <a:r>
              <a:rPr lang="en-US" sz="1600" dirty="0" smtClean="0"/>
              <a:t> Farms GU#1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05-001-06980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Wellhead, Has manifold at ground valve flow line.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800" dirty="0"/>
              <a:t>Inspection Photos</a:t>
            </a:r>
            <a:br>
              <a:rPr lang="en-US" sz="1800" dirty="0"/>
            </a:br>
            <a:r>
              <a:rPr lang="en-US" sz="1800" dirty="0"/>
              <a:t>Location Name: </a:t>
            </a:r>
            <a:r>
              <a:rPr lang="en-US" sz="1800" dirty="0" err="1"/>
              <a:t>Haake</a:t>
            </a:r>
            <a:r>
              <a:rPr lang="en-US" sz="1800" dirty="0"/>
              <a:t> Farms GU#1</a:t>
            </a:r>
            <a:br>
              <a:rPr lang="en-US" sz="1800" dirty="0"/>
            </a:br>
            <a:r>
              <a:rPr lang="en-US" sz="1800" dirty="0"/>
              <a:t>API: 05-001-06980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600" b="0" dirty="0" smtClean="0"/>
              <a:t>Gas meter reference </a:t>
            </a:r>
            <a:endParaRPr lang="en-US" sz="1600" b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600" b="0" dirty="0" smtClean="0"/>
              <a:t>Supply Gas meter</a:t>
            </a:r>
            <a:endParaRPr lang="en-US" sz="1600" b="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1" b="209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15822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814</TotalTime>
  <Words>22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Haake Farms GU#1 API: 05-001-06980</vt:lpstr>
      <vt:lpstr>Inspection Photos Location Name: Haake Farms GU#1 API: 05-001-06980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2017-06-02T14:28:02Z</dcterms:modified>
</cp:coreProperties>
</file>