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WME YATES</a:t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05-095-06244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Amherst Field </a:t>
            </a:r>
            <a:r>
              <a:rPr lang="en-US" sz="1600" dirty="0"/>
              <a:t> </a:t>
            </a:r>
            <a:r>
              <a:rPr lang="en-US" sz="1600" dirty="0" smtClean="0"/>
              <a:t>FLATLAND 944-35-43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41711" y="1568690"/>
            <a:ext cx="2189020" cy="2252042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51293" y="1516116"/>
            <a:ext cx="2184012" cy="2362200"/>
          </a:xfrm>
        </p:spPr>
      </p:pic>
      <p:sp>
        <p:nvSpPr>
          <p:cNvPr id="6" name="TextBox 5"/>
          <p:cNvSpPr txBox="1"/>
          <p:nvPr/>
        </p:nvSpPr>
        <p:spPr>
          <a:xfrm>
            <a:off x="5519676" y="4763019"/>
            <a:ext cx="2295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SIGNAGE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WELLHEAD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1266</TotalTime>
  <Words>17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WME YATES Location ID: 05-095-06244 Amherst Field  FLATLAND 944-35-43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205</cp:revision>
  <dcterms:created xsi:type="dcterms:W3CDTF">2014-10-03T21:02:56Z</dcterms:created>
  <dcterms:modified xsi:type="dcterms:W3CDTF">2022-09-01T16:46:34Z</dcterms:modified>
</cp:coreProperties>
</file>