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3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OPERATOR: FRITZLER RESOURCES INC #31257</a:t>
            </a:r>
            <a:br>
              <a:rPr lang="en-US" sz="2000" dirty="0" smtClean="0"/>
            </a:br>
            <a:r>
              <a:rPr lang="en-US" sz="2000" dirty="0" smtClean="0"/>
              <a:t>BEN #1   05-121-05388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CO AFFECTED SOIL AT WELLHEAD COVERED WITH </a:t>
            </a:r>
            <a:r>
              <a:rPr lang="en-US" dirty="0" smtClean="0"/>
              <a:t>DIRT – See CO stain on cement pad indicating </a:t>
            </a:r>
            <a:r>
              <a:rPr lang="en-US" smtClean="0"/>
              <a:t>unreported release/spill.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 AT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308010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FRITZLER RESOURCES INC. #31257</a:t>
            </a:r>
            <a:br>
              <a:rPr lang="en-US" sz="2000" dirty="0" smtClean="0"/>
            </a:br>
            <a:r>
              <a:rPr lang="en-US" sz="2000" dirty="0" smtClean="0"/>
              <a:t>BEN #1   05-121-05388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INADEQUATE FREEBOARD ON SOUTH END OF #2 PW PIT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TUBING LAYING ON GROUND – REMOVE FROM LOCATION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797936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FRITZLER RESOURCES INC.  #31257</a:t>
            </a:r>
            <a:br>
              <a:rPr lang="en-US" sz="2000" dirty="0" smtClean="0"/>
            </a:br>
            <a:r>
              <a:rPr lang="en-US" sz="2000" dirty="0" smtClean="0"/>
              <a:t>BEN #1   05-121-05388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DEBRIS-TRASH AT PW PIT #2 SOUTH END OF PIT – REMOVE DEBRIS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INADEQUATE FREEBOARD ON SOUTH END OF PW PIT #2 – CONSTRUCT ADEQUATE FREE BOARD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261745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FRITZLER RESOURCES INC. #31257</a:t>
            </a:r>
            <a:br>
              <a:rPr lang="en-US" sz="2000" dirty="0" smtClean="0"/>
            </a:br>
            <a:r>
              <a:rPr lang="en-US" sz="2000" dirty="0" smtClean="0"/>
              <a:t>BEN #1  05-121-05388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mtClean="0"/>
              <a:t>INADEQUATE PLACARDING ON TANKS AT BATTERY -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BERM REPAIR/RESTORATION REQUIRED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823546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1218</TotalTime>
  <Words>123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OPERATOR: FRITZLER RESOURCES INC #31257 BEN #1   05-121-05388</vt:lpstr>
      <vt:lpstr>FRITZLER RESOURCES INC. #31257 BEN #1   05-121-05388</vt:lpstr>
      <vt:lpstr>FRITZLER RESOURCES INC.  #31257 BEN #1   05-121-05388</vt:lpstr>
      <vt:lpstr>FRITZLER RESOURCES INC. #31257 BEN #1  05-121-05388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191</cp:revision>
  <dcterms:created xsi:type="dcterms:W3CDTF">2014-10-03T21:02:56Z</dcterms:created>
  <dcterms:modified xsi:type="dcterms:W3CDTF">2025-03-20T18:51:11Z</dcterms:modified>
</cp:coreProperties>
</file>