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OWN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05-125-09676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SALVADOR </a:t>
            </a:r>
            <a:r>
              <a:rPr lang="en-US" sz="1600" dirty="0" smtClean="0"/>
              <a:t>7-5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5251872" y="2051477"/>
            <a:ext cx="1459655" cy="1600199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35615" y="2020286"/>
            <a:ext cx="1436284" cy="1664885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SIGN 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1464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OWN Location ID: 05-125-09676 SALVADOR 7-5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301</cp:revision>
  <dcterms:created xsi:type="dcterms:W3CDTF">2014-10-03T21:02:56Z</dcterms:created>
  <dcterms:modified xsi:type="dcterms:W3CDTF">2022-12-16T18:19:56Z</dcterms:modified>
</cp:coreProperties>
</file>