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Western </a:t>
            </a:r>
            <a:r>
              <a:rPr lang="en-US" dirty="0" err="1" smtClean="0"/>
              <a:t>Oper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Nelson Jarrett 1</a:t>
            </a:r>
            <a:r>
              <a:rPr lang="en-US" dirty="0" smtClean="0"/>
              <a:t>                </a:t>
            </a:r>
            <a:r>
              <a:rPr lang="en-US" dirty="0" smtClean="0"/>
              <a:t>Location </a:t>
            </a:r>
            <a:r>
              <a:rPr lang="en-US" dirty="0" smtClean="0"/>
              <a:t>ID#075-05957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 </a:t>
            </a:r>
            <a:r>
              <a:rPr lang="en-US" smtClean="0"/>
              <a:t>Ancillary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Liberty Battery tanks (crude)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Western Oper. Facility Name: Nelson Jarrett 1                Location ID#075-05957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278</cp:revision>
  <dcterms:created xsi:type="dcterms:W3CDTF">2014-10-03T21:02:56Z</dcterms:created>
  <dcterms:modified xsi:type="dcterms:W3CDTF">2020-11-20T22:38:09Z</dcterms:modified>
</cp:coreProperties>
</file>