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111" d="100"/>
          <a:sy n="111" d="100"/>
        </p:scale>
        <p:origin x="-93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Meeker 20-13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05-125-11812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Looking North at erosion</a:t>
            </a:r>
            <a:endParaRPr lang="en-US" sz="1200" dirty="0"/>
          </a:p>
        </p:txBody>
      </p:sp>
      <p:pic>
        <p:nvPicPr>
          <p:cNvPr id="8" name="Picture Placeholder 7" descr="Lease sign.JPG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</a:t>
            </a:r>
            <a:r>
              <a:rPr lang="en-US" sz="1200" dirty="0" smtClean="0"/>
              <a:t>Standing next to metal shed looking South</a:t>
            </a:r>
            <a:endParaRPr lang="en-US" sz="1200" dirty="0"/>
          </a:p>
        </p:txBody>
      </p:sp>
      <p:pic>
        <p:nvPicPr>
          <p:cNvPr id="7" name="Picture Placeholder 6" descr="Back ground.JPG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457200" y="1600200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Meeker 20-13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05-125-11812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590800" y="47244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3</a:t>
            </a:r>
            <a:r>
              <a:rPr lang="en-US" sz="1200" dirty="0" smtClean="0"/>
              <a:t>. </a:t>
            </a:r>
            <a:r>
              <a:rPr lang="en-US" sz="1200" dirty="0" smtClean="0"/>
              <a:t>Erosion on access</a:t>
            </a:r>
            <a:endParaRPr lang="en-US" sz="1200" dirty="0"/>
          </a:p>
        </p:txBody>
      </p:sp>
      <p:pic>
        <p:nvPicPr>
          <p:cNvPr id="10" name="Picture Placeholder 9" descr="IMG_1260.JPG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rcRect t="20991" b="20991"/>
          <a:stretch>
            <a:fillRect/>
          </a:stretch>
        </p:blipFill>
        <p:spPr>
          <a:xfrm>
            <a:off x="2590800" y="1524000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32</Words>
  <Application>Microsoft Office PowerPoint</Application>
  <PresentationFormat>On-screen Show (4:3)</PresentationFormat>
  <Paragraphs>9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Meeker 20-13 API: 05-125-11812</vt:lpstr>
      <vt:lpstr>Inspection Photos Location Name: Meeker 20-13 API: 05-125-11812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Brian welsh</cp:lastModifiedBy>
  <cp:revision>107</cp:revision>
  <dcterms:created xsi:type="dcterms:W3CDTF">2014-10-03T21:02:56Z</dcterms:created>
  <dcterms:modified xsi:type="dcterms:W3CDTF">2017-12-12T21:45:41Z</dcterms:modified>
</cp:coreProperties>
</file>