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3" r:id="rId2"/>
    <p:sldId id="257" r:id="rId3"/>
    <p:sldId id="256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0" d="100"/>
          <a:sy n="70" d="100"/>
        </p:scale>
        <p:origin x="29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</a:t>
            </a:r>
            <a:r>
              <a:rPr lang="en-US" sz="1600" dirty="0" smtClean="0"/>
              <a:t>317934, REM 9971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Open excavation.</a:t>
            </a:r>
          </a:p>
          <a:p>
            <a:r>
              <a:rPr lang="en-US" sz="1200" dirty="0" smtClean="0"/>
              <a:t>Temporary safety fencing is down.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Open excavation.</a:t>
            </a:r>
          </a:p>
          <a:p>
            <a:r>
              <a:rPr lang="en-US" sz="1200" dirty="0" smtClean="0"/>
              <a:t>Temporary safety fencing is down.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9014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</a:t>
            </a:r>
            <a:r>
              <a:rPr lang="en-US" sz="1600" dirty="0" smtClean="0"/>
              <a:t>317934, REM: 9971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Open excavation.</a:t>
            </a:r>
          </a:p>
          <a:p>
            <a:r>
              <a:rPr lang="en-US" sz="1200" dirty="0" smtClean="0"/>
              <a:t>Temporary safety fencing is down.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Impacted soils in excavation sidewall (west side, adjacent to former partially-buried vessel)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24000"/>
            <a:ext cx="40386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9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</a:t>
            </a:r>
            <a:r>
              <a:rPr lang="en-US" sz="1600" dirty="0" smtClean="0"/>
              <a:t>317934, REM: 9971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equipment &amp; weeds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partially-buried vessel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</a:t>
            </a:r>
            <a:r>
              <a:rPr lang="en-US" sz="1600" dirty="0" smtClean="0"/>
              <a:t>317934, REM: 9971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Eroded berms &amp; weeds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Eroded berm &amp; weeds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6795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317934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89446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317934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355449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317934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41350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 – 09/13/2018</a:t>
            </a:r>
            <a:br>
              <a:rPr lang="en-US" sz="1600" dirty="0" smtClean="0"/>
            </a:br>
            <a:r>
              <a:rPr lang="en-US" sz="1600" dirty="0" smtClean="0"/>
              <a:t>Lauridson-61N67W 18NESE</a:t>
            </a:r>
            <a:br>
              <a:rPr lang="en-US" sz="1600" dirty="0" smtClean="0"/>
            </a:br>
            <a:r>
              <a:rPr lang="en-US" sz="1600" dirty="0" smtClean="0"/>
              <a:t>Facility: 317934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98487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</TotalTime>
  <Words>89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Office Theme</vt:lpstr>
      <vt:lpstr>Inspection Photos – 09/13/2018 Lauridson-61N67W 18NESE Facility: 317934, REM 9971</vt:lpstr>
      <vt:lpstr>Inspection Photos – 09/13/2018 Lauridson-61N67W 18NESE Facility: 317934, REM: 9971</vt:lpstr>
      <vt:lpstr>Inspection Photos – 09/13/2018 Lauridson-61N67W 18NESE Facility: 317934, REM: 9971</vt:lpstr>
      <vt:lpstr>Inspection Photos – 09/13/2018 Lauridson-61N67W 18NESE Facility: 317934, REM: 9971</vt:lpstr>
      <vt:lpstr>Inspection Photos – 09/13/2018 Lauridson-61N67W 18NESE Facility: 317934</vt:lpstr>
      <vt:lpstr>Inspection Photos – 09/13/2018 Lauridson-61N67W 18NESE Facility: 317934</vt:lpstr>
      <vt:lpstr>Inspection Photos – 09/13/2018 Lauridson-61N67W 18NESE Facility: 317934</vt:lpstr>
      <vt:lpstr>Inspection Photos – 09/13/2018 Lauridson-61N67W 18NESE Facility: 317934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Canfield, Chris</cp:lastModifiedBy>
  <cp:revision>107</cp:revision>
  <dcterms:created xsi:type="dcterms:W3CDTF">2014-10-03T21:02:56Z</dcterms:created>
  <dcterms:modified xsi:type="dcterms:W3CDTF">2018-09-17T20:29:26Z</dcterms:modified>
</cp:coreProperties>
</file>