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529D6-A802-4849-8560-6A9E4E1CE1D0}" type="datetimeFigureOut">
              <a:rPr lang="en-US" smtClean="0"/>
              <a:t>10/23/2014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7D45B-E5D6-4092-99ED-2F4E3C6AAB8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N.PARACHUTE WF03D O03 596 &amp; N.PARACHUTE WF14D O03 596</a:t>
            </a:r>
          </a:p>
          <a:p>
            <a:r>
              <a:rPr lang="en-US" dirty="0" smtClean="0"/>
              <a:t>Loc. </a:t>
            </a:r>
            <a:r>
              <a:rPr lang="en-US" smtClean="0"/>
              <a:t># 335805 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 view of location from entrance sign</a:t>
            </a:r>
            <a:endParaRPr lang="en-US" dirty="0"/>
          </a:p>
        </p:txBody>
      </p:sp>
      <p:pic>
        <p:nvPicPr>
          <p:cNvPr id="5" name="Content Placeholder 4" descr="DSCN52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26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cellars and conductor set</a:t>
            </a:r>
            <a:endParaRPr lang="en-US" dirty="0"/>
          </a:p>
        </p:txBody>
      </p:sp>
      <p:pic>
        <p:nvPicPr>
          <p:cNvPr id="5" name="Content Placeholder 4" descr="DSCN527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27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26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EnCana</vt:lpstr>
      <vt:lpstr>Over view of location from entrance sign</vt:lpstr>
      <vt:lpstr>Open cellars and conductor set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EnCana</dc:title>
  <dc:creator>Mike Longworth</dc:creator>
  <cp:lastModifiedBy>Mike Longworth</cp:lastModifiedBy>
  <cp:revision>1</cp:revision>
  <dcterms:created xsi:type="dcterms:W3CDTF">2014-10-23T17:24:27Z</dcterms:created>
  <dcterms:modified xsi:type="dcterms:W3CDTF">2014-10-23T17:33:54Z</dcterms:modified>
</cp:coreProperties>
</file>