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OWN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05-125-09705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JOSH </a:t>
            </a:r>
            <a:r>
              <a:rPr lang="en-US" sz="1600" dirty="0" smtClean="0"/>
              <a:t>14-32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0">
            <a:off x="5166516" y="1688109"/>
            <a:ext cx="2163765" cy="1622824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89916" y="1688111"/>
            <a:ext cx="2163766" cy="1622824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SIGN @ PW TANK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mtClean="0"/>
              <a:t>MR - SIGNAGE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1487</TotalTime>
  <Words>19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OWN Location ID: 05-125-09705 JOSH 14-32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312</cp:revision>
  <dcterms:created xsi:type="dcterms:W3CDTF">2014-10-03T21:02:56Z</dcterms:created>
  <dcterms:modified xsi:type="dcterms:W3CDTF">2022-12-20T21:35:00Z</dcterms:modified>
</cp:coreProperties>
</file>