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</a:t>
            </a:r>
            <a:r>
              <a:rPr lang="en-US" sz="1600" dirty="0" smtClean="0"/>
              <a:t>Foundation Energy </a:t>
            </a:r>
            <a:r>
              <a:rPr lang="en-US" sz="1600" smtClean="0"/>
              <a:t>Management LLC - 10112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Harding 12-10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125-11351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Sign @ </a:t>
            </a:r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Sign</a:t>
            </a:r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961</TotalTime>
  <Words>23</Words>
  <Application>Microsoft Office PowerPoint</Application>
  <PresentationFormat>On-screen Show 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Foundation Energy Management LLC - 10112 Location Name: Harding 12-10 Location ID: 125-11351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141</cp:revision>
  <dcterms:created xsi:type="dcterms:W3CDTF">2014-10-03T21:02:56Z</dcterms:created>
  <dcterms:modified xsi:type="dcterms:W3CDTF">2021-12-27T19:56:56Z</dcterms:modified>
</cp:coreProperties>
</file>