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340EA-D3DD-4260-896F-3B5F63AE500C}" type="datetimeFigureOut">
              <a:rPr lang="en-US" smtClean="0"/>
              <a:t>10/22/2014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56C7B-6116-4BC9-8449-785FF6DE999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340EA-D3DD-4260-896F-3B5F63AE500C}" type="datetimeFigureOut">
              <a:rPr lang="en-US" smtClean="0"/>
              <a:t>10/22/2014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56C7B-6116-4BC9-8449-785FF6DE999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340EA-D3DD-4260-896F-3B5F63AE500C}" type="datetimeFigureOut">
              <a:rPr lang="en-US" smtClean="0"/>
              <a:t>10/22/2014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56C7B-6116-4BC9-8449-785FF6DE999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340EA-D3DD-4260-896F-3B5F63AE500C}" type="datetimeFigureOut">
              <a:rPr lang="en-US" smtClean="0"/>
              <a:t>10/22/2014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56C7B-6116-4BC9-8449-785FF6DE999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340EA-D3DD-4260-896F-3B5F63AE500C}" type="datetimeFigureOut">
              <a:rPr lang="en-US" smtClean="0"/>
              <a:t>10/22/2014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56C7B-6116-4BC9-8449-785FF6DE999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340EA-D3DD-4260-896F-3B5F63AE500C}" type="datetimeFigureOut">
              <a:rPr lang="en-US" smtClean="0"/>
              <a:t>10/22/2014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56C7B-6116-4BC9-8449-785FF6DE999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340EA-D3DD-4260-896F-3B5F63AE500C}" type="datetimeFigureOut">
              <a:rPr lang="en-US" smtClean="0"/>
              <a:t>10/22/2014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56C7B-6116-4BC9-8449-785FF6DE999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340EA-D3DD-4260-896F-3B5F63AE500C}" type="datetimeFigureOut">
              <a:rPr lang="en-US" smtClean="0"/>
              <a:t>10/22/2014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56C7B-6116-4BC9-8449-785FF6DE999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340EA-D3DD-4260-896F-3B5F63AE500C}" type="datetimeFigureOut">
              <a:rPr lang="en-US" smtClean="0"/>
              <a:t>10/22/2014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56C7B-6116-4BC9-8449-785FF6DE999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340EA-D3DD-4260-896F-3B5F63AE500C}" type="datetimeFigureOut">
              <a:rPr lang="en-US" smtClean="0"/>
              <a:t>10/22/2014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56C7B-6116-4BC9-8449-785FF6DE999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340EA-D3DD-4260-896F-3B5F63AE500C}" type="datetimeFigureOut">
              <a:rPr lang="en-US" smtClean="0"/>
              <a:t>10/22/2014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56C7B-6116-4BC9-8449-785FF6DE999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6340EA-D3DD-4260-896F-3B5F63AE500C}" type="datetimeFigureOut">
              <a:rPr lang="en-US" smtClean="0"/>
              <a:t>10/22/2014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256C7B-6116-4BC9-8449-785FF6DE999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EnCana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 SGU-64S96W34SWSW </a:t>
            </a:r>
          </a:p>
          <a:p>
            <a:r>
              <a:rPr lang="en-US" dirty="0" smtClean="0"/>
              <a:t>Loc. #335927 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Trash (5 gallon bucket, spray can, </a:t>
            </a:r>
            <a:r>
              <a:rPr lang="en-US" dirty="0" err="1" smtClean="0"/>
              <a:t>bottlles</a:t>
            </a:r>
            <a:r>
              <a:rPr lang="en-US" dirty="0" smtClean="0"/>
              <a:t>)</a:t>
            </a:r>
            <a:endParaRPr lang="en-US" dirty="0"/>
          </a:p>
        </p:txBody>
      </p:sp>
      <p:pic>
        <p:nvPicPr>
          <p:cNvPr id="5" name="Content Placeholder 4" descr="DSCN524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26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Trash and Stained ground in cellar</a:t>
            </a:r>
            <a:endParaRPr lang="en-US" dirty="0"/>
          </a:p>
        </p:txBody>
      </p:sp>
      <p:pic>
        <p:nvPicPr>
          <p:cNvPr id="5" name="Content Placeholder 4" descr="DSCN525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25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Trash and stained ground with oily storm water</a:t>
            </a:r>
            <a:endParaRPr lang="en-US" dirty="0"/>
          </a:p>
        </p:txBody>
      </p:sp>
      <p:pic>
        <p:nvPicPr>
          <p:cNvPr id="5" name="Content Placeholder 4" descr="DSCN525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26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Junk at well heads</a:t>
            </a:r>
            <a:endParaRPr lang="en-US" dirty="0"/>
          </a:p>
        </p:txBody>
      </p:sp>
      <p:pic>
        <p:nvPicPr>
          <p:cNvPr id="4" name="Content Placeholder 3" descr="DSCN52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36</Words>
  <Application>Microsoft Office PowerPoint</Application>
  <PresentationFormat>On-screen Show (4:3)</PresentationFormat>
  <Paragraphs>7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EnCana</vt:lpstr>
      <vt:lpstr>Trash (5 gallon bucket, spray can, bottlles)</vt:lpstr>
      <vt:lpstr>Trash and Stained ground in cellar</vt:lpstr>
      <vt:lpstr>Trash and stained ground with oily storm water</vt:lpstr>
      <vt:lpstr>Junk at well heads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EnCana</dc:title>
  <dc:creator>Mike Longworth</dc:creator>
  <cp:lastModifiedBy>Mike Longworth</cp:lastModifiedBy>
  <cp:revision>2</cp:revision>
  <dcterms:created xsi:type="dcterms:W3CDTF">2014-10-22T20:48:24Z</dcterms:created>
  <dcterms:modified xsi:type="dcterms:W3CDTF">2014-10-22T21:03:09Z</dcterms:modified>
</cp:coreProperties>
</file>