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64" r:id="rId2"/>
    <p:sldId id="265" r:id="rId3"/>
    <p:sldId id="266" r:id="rId4"/>
    <p:sldId id="261" r:id="rId5"/>
    <p:sldId id="269" r:id="rId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9/28/2023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54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Grays-State 33-36 # 1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321673</a:t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–Wellhead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North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Grays-State 33-36 # 1</a:t>
            </a:r>
            <a:br>
              <a:rPr lang="en-US" sz="1600" dirty="0"/>
            </a:br>
            <a:r>
              <a:rPr lang="en-US" sz="1600" dirty="0"/>
              <a:t>Facility ID: 321673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East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South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Grays-State 33-36 # 1</a:t>
            </a:r>
            <a:br>
              <a:rPr lang="en-US" sz="1600" dirty="0"/>
            </a:br>
            <a:r>
              <a:rPr lang="en-US" sz="1600" dirty="0"/>
              <a:t>Facility ID: 321673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West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Soil Staining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Grays-State 33-36 # 1</a:t>
            </a:r>
            <a:br>
              <a:rPr lang="en-US" sz="1600" dirty="0"/>
            </a:br>
            <a:r>
              <a:rPr lang="en-US" sz="1600" dirty="0"/>
              <a:t>Facility ID: 321673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Stained soil near base of pumping unit.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Stained soil around wellhead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4" y="1571626"/>
            <a:ext cx="4102098" cy="3076574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9" name="Straight Arrow Connector 8"/>
          <p:cNvCxnSpPr/>
          <p:nvPr/>
        </p:nvCxnSpPr>
        <p:spPr>
          <a:xfrm flipH="1">
            <a:off x="2743200" y="2209800"/>
            <a:ext cx="4572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Grays-State 33-36 # 1</a:t>
            </a:r>
            <a:br>
              <a:rPr lang="en-US" sz="1600" dirty="0"/>
            </a:br>
            <a:r>
              <a:rPr lang="en-US" sz="1600" dirty="0"/>
              <a:t>Facility ID: 321673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9</a:t>
            </a:r>
            <a:r>
              <a:rPr lang="en-US" sz="1400" dirty="0" smtClean="0"/>
              <a:t> – Lease road was recently graded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226" y="1550259"/>
            <a:ext cx="4095574" cy="30716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458692" y="4912541"/>
            <a:ext cx="3562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Photo 10 – Lease road to tank battery</a:t>
            </a:r>
            <a:endParaRPr lang="en-US" sz="1400" b="1" dirty="0"/>
          </a:p>
          <a:p>
            <a:endParaRPr lang="en-US" sz="1400" b="1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7162800" y="2702471"/>
            <a:ext cx="5334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2543439" y="2715754"/>
            <a:ext cx="457200" cy="4953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172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1820</TotalTime>
  <Words>158</Words>
  <Application>Microsoft Office PowerPoint</Application>
  <PresentationFormat>On-screen Show (4:3)</PresentationFormat>
  <Paragraphs>25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Office Theme</vt:lpstr>
      <vt:lpstr>Inspection Photos  Location: Grays-State 33-36 # 1 Facility ID: 321673   </vt:lpstr>
      <vt:lpstr>Inspection Photos  Location: Grays-State 33-36 # 1 Facility ID: 321673</vt:lpstr>
      <vt:lpstr>Inspection Photos  Location: Grays-State 33-36 # 1 Facility ID: 321673   </vt:lpstr>
      <vt:lpstr>Inspection Photos  Location: Grays-State 33-36 # 1 Facility ID: 321673   </vt:lpstr>
      <vt:lpstr>Inspection Photos  Location: Grays-State 33-36 # 1 Facility ID: 321673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182</cp:revision>
  <dcterms:created xsi:type="dcterms:W3CDTF">2014-10-03T21:02:56Z</dcterms:created>
  <dcterms:modified xsi:type="dcterms:W3CDTF">2023-09-28T14:01:20Z</dcterms:modified>
</cp:coreProperties>
</file>