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8" r:id="rId3"/>
    <p:sldId id="257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Catamount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Tabor #1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005-007-06220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#1 Southwest corner of location looking North.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#2 </a:t>
            </a:r>
            <a:r>
              <a:rPr lang="en-US" sz="1200" dirty="0" err="1" smtClean="0"/>
              <a:t>Stormwater</a:t>
            </a:r>
            <a:r>
              <a:rPr lang="en-US" sz="1200" dirty="0" smtClean="0"/>
              <a:t> control along Western berm of project area.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Catamount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Tabor #1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005-007-06220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#3 Southwest corner of location looking to the East.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#4 Southeast corner of project area looking North along cut slope and berm.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111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Catamount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Tabor #1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005-007-06220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#5 Southeast corner of project area looking Southwest along cut slope and berm.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Overview of project area.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76111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829</TotalTime>
  <Words>72</Words>
  <Application>Microsoft Office PowerPoint</Application>
  <PresentationFormat>On-screen Show (4:3)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Inspection Photos Catamount Location Name: Tabor #1 Location ID: 005-007-06220</vt:lpstr>
      <vt:lpstr>Inspection Photos Catamount Location Name: Tabor #1 Location ID: 005-007-06220</vt:lpstr>
      <vt:lpstr>Inspection Photos Catamount Location Name: Tabor #1 Location ID: 005-007-06220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107</cp:revision>
  <dcterms:created xsi:type="dcterms:W3CDTF">2014-10-03T21:02:56Z</dcterms:created>
  <dcterms:modified xsi:type="dcterms:W3CDTF">2019-09-24T16:47:07Z</dcterms:modified>
</cp:coreProperties>
</file>