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8153400" cy="1066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</a:t>
            </a:r>
            <a:r>
              <a:rPr lang="en-US" smtClean="0"/>
              <a:t>: Payne 1-30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</a:t>
            </a:r>
            <a:r>
              <a:rPr lang="en-US" smtClean="0"/>
              <a:t># 125-07406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– GMR – Sep.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smtClean="0"/>
              <a:t>Wellhead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1257</TotalTime>
  <Words>22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Payne 1-30 Location ID# 125-07406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251</cp:revision>
  <dcterms:created xsi:type="dcterms:W3CDTF">2014-10-03T21:02:56Z</dcterms:created>
  <dcterms:modified xsi:type="dcterms:W3CDTF">2020-10-30T19:39:58Z</dcterms:modified>
</cp:coreProperties>
</file>