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0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53" d="100"/>
          <a:sy n="53" d="100"/>
        </p:scale>
        <p:origin x="648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11/20/2020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11/20/2020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32459"/>
            <a:ext cx="8320088" cy="16002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Operator Name: Western </a:t>
            </a:r>
            <a:r>
              <a:rPr lang="en-US" dirty="0" err="1" smtClean="0"/>
              <a:t>Oper</a:t>
            </a:r>
            <a:r>
              <a:rPr lang="en-US" dirty="0" smtClean="0"/>
              <a:t>.</a:t>
            </a:r>
            <a:br>
              <a:rPr lang="en-US" dirty="0" smtClean="0"/>
            </a:br>
            <a:r>
              <a:rPr lang="en-US" dirty="0" smtClean="0"/>
              <a:t>Facility Name: Liberty #1 </a:t>
            </a:r>
            <a:r>
              <a:rPr lang="en-US" dirty="0" smtClean="0"/>
              <a:t>-A                 </a:t>
            </a:r>
            <a:r>
              <a:rPr lang="en-US" dirty="0" smtClean="0"/>
              <a:t>Location </a:t>
            </a:r>
            <a:r>
              <a:rPr lang="en-US" dirty="0" smtClean="0"/>
              <a:t>ID#075-06123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2012" y="5017863"/>
            <a:ext cx="4040188" cy="533400"/>
          </a:xfrm>
        </p:spPr>
        <p:txBody>
          <a:bodyPr>
            <a:normAutofit/>
          </a:bodyPr>
          <a:lstStyle/>
          <a:p>
            <a:r>
              <a:rPr lang="en-US" smtClean="0"/>
              <a:t>Wellhead - Ancillary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3"/>
          </p:nvPr>
        </p:nvSpPr>
        <p:spPr>
          <a:xfrm>
            <a:off x="449490" y="5046210"/>
            <a:ext cx="4041775" cy="533400"/>
          </a:xfrm>
        </p:spPr>
        <p:txBody>
          <a:bodyPr>
            <a:normAutofit/>
          </a:bodyPr>
          <a:lstStyle/>
          <a:p>
            <a:r>
              <a:rPr lang="en-US" smtClean="0"/>
              <a:t>Liberty Battery tanks (crude)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90" y="1926774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829" y="1941288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31340368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1325</TotalTime>
  <Words>26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 Name: Western Oper. Facility Name: Liberty #1 -A                 Location ID#075-06123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277</cp:revision>
  <dcterms:created xsi:type="dcterms:W3CDTF">2014-10-03T21:02:56Z</dcterms:created>
  <dcterms:modified xsi:type="dcterms:W3CDTF">2020-11-20T22:12:18Z</dcterms:modified>
</cp:coreProperties>
</file>