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0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MARY CATHERINE 33-7-3 3B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005-067-09475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Engine oil day tank with no spill prevention.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Leaking gearbox oil seal with stained gravel/soil below case.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MARY CATHERINE 33-7-3 3B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005-067-09475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laying on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7586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MARY CATHERINE 33-7-3 3B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005-067-09475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Spotting, stained soil and oily waste around wellhead.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Engine exhaust oil on fuel gas knockout pot and concrete.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005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MARY CATHERINE 33-7-3 3B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005-067-09475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</a:t>
            </a:r>
            <a:r>
              <a:rPr lang="en-US" sz="1200" smtClean="0"/>
              <a:t>around equipment.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3520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828</TotalTime>
  <Words>62</Words>
  <Application>Microsoft Office PowerPoint</Application>
  <PresentationFormat>On-screen Show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MARY CATHERINE 33-7-3 3B API: 005-067-09475</vt:lpstr>
      <vt:lpstr>Inspection Photos  MARY CATHERINE 33-7-3 3B API: 005-067-09475</vt:lpstr>
      <vt:lpstr>Inspection Photos  MARY CATHERINE 33-7-3 3B API: 005-067-09475</vt:lpstr>
      <vt:lpstr>Inspection Photos  MARY CATHERINE 33-7-3 3B API: 005-067-09475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2019-05-15T15:52:12Z</dcterms:modified>
</cp:coreProperties>
</file>