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-1315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6/15/2017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554755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6/15/2017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433496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Price 7-19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05-001-</a:t>
            </a:r>
            <a:r>
              <a:rPr lang="en-US" sz="1600" dirty="0" smtClean="0"/>
              <a:t>09525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Wellhead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Battery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1600" dirty="0"/>
              <a:t>Inspection Photos</a:t>
            </a:r>
            <a:br>
              <a:rPr lang="en-US" sz="1600" dirty="0"/>
            </a:br>
            <a:r>
              <a:rPr lang="en-US" sz="1600" dirty="0"/>
              <a:t>Location Name: Price 7-19</a:t>
            </a:r>
            <a:br>
              <a:rPr lang="en-US" sz="1600" dirty="0"/>
            </a:br>
            <a:r>
              <a:rPr lang="en-US" sz="1600" dirty="0"/>
              <a:t>API: 05-001-09525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400" dirty="0" smtClean="0"/>
              <a:t>Production and water tank</a:t>
            </a:r>
            <a:endParaRPr lang="en-US" sz="14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400" dirty="0" smtClean="0"/>
              <a:t>Separator, meter run, &amp; RTU</a:t>
            </a:r>
            <a:endParaRPr lang="en-US" sz="14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533400" y="1524000"/>
            <a:ext cx="4038600" cy="3124200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7365384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811</TotalTime>
  <Words>17</Words>
  <Application>Microsoft Office PowerPoint</Application>
  <PresentationFormat>On-screen Show (4:3)</PresentationFormat>
  <Paragraphs>6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Inspection Photos Location Name: Price 7-19 API: 05-001-09525</vt:lpstr>
      <vt:lpstr>Inspection Photos Location Name: Price 7-19 API: 05-001-09525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105</cp:revision>
  <dcterms:created xsi:type="dcterms:W3CDTF">2014-10-03T21:02:56Z</dcterms:created>
  <dcterms:modified xsi:type="dcterms:W3CDTF">2017-06-15T15:57:26Z</dcterms:modified>
</cp:coreProperties>
</file>