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smtClean="0"/>
              <a:t>Salvador </a:t>
            </a:r>
            <a:r>
              <a:rPr lang="en-US" smtClean="0"/>
              <a:t>14-28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</a:t>
            </a:r>
            <a:r>
              <a:rPr lang="en-US" smtClean="0"/>
              <a:t>#  </a:t>
            </a:r>
            <a:r>
              <a:rPr lang="en-US" smtClean="0"/>
              <a:t>125-10554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Signage – </a:t>
            </a:r>
            <a:r>
              <a:rPr lang="en-US" smtClean="0"/>
              <a:t>GMR- Wellhead/PJ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1158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Salvador 14-28 Location ID#  125-10554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202</cp:revision>
  <dcterms:created xsi:type="dcterms:W3CDTF">2014-10-03T21:02:56Z</dcterms:created>
  <dcterms:modified xsi:type="dcterms:W3CDTF">2020-08-19T19:43:25Z</dcterms:modified>
</cp:coreProperties>
</file>