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63" r:id="rId3"/>
    <p:sldId id="262" r:id="rId4"/>
    <p:sldId id="261" r:id="rId5"/>
    <p:sldId id="260" r:id="rId6"/>
    <p:sldId id="259" r:id="rId7"/>
    <p:sldId id="258" r:id="rId8"/>
    <p:sldId id="257" r:id="rId9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Cutthroat Unit #8 </a:t>
            </a:r>
            <a:br>
              <a:rPr lang="en-US" sz="1600" dirty="0" smtClean="0"/>
            </a:br>
            <a:r>
              <a:rPr lang="en-US" sz="1600" dirty="0" smtClean="0"/>
              <a:t>API: 05-083-06524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#1 Location.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#2 Equipment.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Cutthroat Unit #8 </a:t>
            </a:r>
            <a:br>
              <a:rPr lang="en-US" sz="1600" dirty="0" smtClean="0"/>
            </a:br>
            <a:r>
              <a:rPr lang="en-US" sz="1600" dirty="0" smtClean="0"/>
              <a:t>API: 05-083-06524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#3 Inadequate wildlife protection on Separator stack.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#4 Separator.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68755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Cutthroat Unit #8 </a:t>
            </a:r>
            <a:br>
              <a:rPr lang="en-US" sz="1600" dirty="0" smtClean="0"/>
            </a:br>
            <a:r>
              <a:rPr lang="en-US" sz="1600" dirty="0" smtClean="0"/>
              <a:t>API: 05-083-06524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#5 Inadequate Secondary containment berms around tank and labeling does not reflect current operator.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#6 Weeds around equipment.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1729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Cutthroat Unit #8 </a:t>
            </a:r>
            <a:br>
              <a:rPr lang="en-US" sz="1600" dirty="0" smtClean="0"/>
            </a:br>
            <a:r>
              <a:rPr lang="en-US" sz="1600" dirty="0" smtClean="0"/>
              <a:t>API: 05-083-06524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#7 Stained soil around wellhead.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#8 Chemical injection with </a:t>
            </a:r>
            <a:r>
              <a:rPr lang="en-US" sz="1200" smtClean="0"/>
              <a:t>spill </a:t>
            </a:r>
            <a:r>
              <a:rPr lang="en-US" sz="1200" smtClean="0"/>
              <a:t>prevention</a:t>
            </a:r>
            <a:r>
              <a:rPr lang="en-US" sz="1200"/>
              <a:t>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9344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Cutthroat Unit #8 </a:t>
            </a:r>
            <a:br>
              <a:rPr lang="en-US" sz="1600" dirty="0" smtClean="0"/>
            </a:br>
            <a:r>
              <a:rPr lang="en-US" sz="1600" dirty="0" smtClean="0"/>
              <a:t>API: 05-083-06524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#9 </a:t>
            </a:r>
            <a:r>
              <a:rPr lang="en-US" sz="1200" dirty="0" err="1" smtClean="0"/>
              <a:t>Pumpjack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#10 </a:t>
            </a:r>
            <a:r>
              <a:rPr lang="en-US" sz="1200" dirty="0" err="1" smtClean="0"/>
              <a:t>Pumpjack</a:t>
            </a:r>
            <a:r>
              <a:rPr lang="en-US" sz="1200" dirty="0" smtClean="0"/>
              <a:t> engine.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3726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Cutthroat Unit #8 </a:t>
            </a:r>
            <a:br>
              <a:rPr lang="en-US" sz="1600" dirty="0" smtClean="0"/>
            </a:br>
            <a:r>
              <a:rPr lang="en-US" sz="1600" dirty="0" smtClean="0"/>
              <a:t>API: 05-083-06524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#11 Location.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#12 Equipment.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3278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Cutthroat Unit #8 </a:t>
            </a:r>
            <a:br>
              <a:rPr lang="en-US" sz="1600" dirty="0" smtClean="0"/>
            </a:br>
            <a:r>
              <a:rPr lang="en-US" sz="1600" dirty="0" smtClean="0"/>
              <a:t>API: 05-083-06524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#13 Location.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#14 Tank labeling does not reflect current operator.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37934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Cutthroat Unit #8 </a:t>
            </a:r>
            <a:br>
              <a:rPr lang="en-US" sz="1600" dirty="0" smtClean="0"/>
            </a:br>
            <a:r>
              <a:rPr lang="en-US" sz="1600" dirty="0" smtClean="0"/>
              <a:t>API: 05-083-06524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#15 Equipment shed.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#16 Inadequate wildlife protection </a:t>
            </a:r>
            <a:r>
              <a:rPr lang="en-US" sz="1200" smtClean="0"/>
              <a:t>on heated tank.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21176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846</TotalTime>
  <Words>118</Words>
  <Application>Microsoft Office PowerPoint</Application>
  <PresentationFormat>On-screen Show (4:3)</PresentationFormat>
  <Paragraphs>24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Wingdings</vt:lpstr>
      <vt:lpstr>Office Theme</vt:lpstr>
      <vt:lpstr>Inspection Photos Cutthroat Unit #8  API: 05-083-06524</vt:lpstr>
      <vt:lpstr>Inspection Photos Cutthroat Unit #8  API: 05-083-06524</vt:lpstr>
      <vt:lpstr>Inspection Photos Cutthroat Unit #8  API: 05-083-06524</vt:lpstr>
      <vt:lpstr>Inspection Photos Cutthroat Unit #8  API: 05-083-06524</vt:lpstr>
      <vt:lpstr>Inspection Photos Cutthroat Unit #8  API: 05-083-06524</vt:lpstr>
      <vt:lpstr>Inspection Photos Cutthroat Unit #8  API: 05-083-06524</vt:lpstr>
      <vt:lpstr>Inspection Photos Cutthroat Unit #8  API: 05-083-06524</vt:lpstr>
      <vt:lpstr>Inspection Photos Cutthroat Unit #8  API: 05-083-06524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110</cp:revision>
  <dcterms:created xsi:type="dcterms:W3CDTF">2014-10-03T21:02:56Z</dcterms:created>
  <dcterms:modified xsi:type="dcterms:W3CDTF">2019-06-07T17:48:17Z</dcterms:modified>
</cp:coreProperties>
</file>