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-</a:t>
            </a:r>
            <a:r>
              <a:rPr lang="en-US" dirty="0"/>
              <a:t> </a:t>
            </a:r>
            <a:r>
              <a:rPr lang="en-US" dirty="0" smtClean="0"/>
              <a:t>Joe </a:t>
            </a:r>
            <a:r>
              <a:rPr lang="en-US" dirty="0" err="1" smtClean="0"/>
              <a:t>Brophy</a:t>
            </a:r>
            <a:r>
              <a:rPr lang="en-US" smtClean="0"/>
              <a:t> 11-31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Location ID# </a:t>
            </a:r>
            <a:r>
              <a:rPr lang="en-US" dirty="0" smtClean="0"/>
              <a:t>125-10212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– GMR – Sep.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Calibration cert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1223</TotalTime>
  <Words>25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- Joe Brophy 11-31 Location ID# 125-10212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233</cp:revision>
  <dcterms:created xsi:type="dcterms:W3CDTF">2014-10-03T21:02:56Z</dcterms:created>
  <dcterms:modified xsi:type="dcterms:W3CDTF">2020-10-13T18:59:42Z</dcterms:modified>
</cp:coreProperties>
</file>