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</a:t>
            </a:r>
            <a:r>
              <a:rPr lang="en-US" sz="1600" dirty="0" smtClean="0"/>
              <a:t>Citation Oil and Gas Corp.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075-09326</a:t>
            </a:r>
            <a:br>
              <a:rPr lang="en-US" sz="1600" dirty="0" smtClean="0"/>
            </a:br>
            <a:r>
              <a:rPr lang="en-US" sz="1600" dirty="0" smtClean="0"/>
              <a:t>Dubois 5</a:t>
            </a: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742254" y="4763019"/>
            <a:ext cx="3067746" cy="570981"/>
          </a:xfrm>
        </p:spPr>
        <p:txBody>
          <a:bodyPr>
            <a:normAutofit/>
          </a:bodyPr>
          <a:lstStyle/>
          <a:p>
            <a:r>
              <a:rPr lang="en-US" sz="1200" dirty="0" smtClean="0"/>
              <a:t>WO – Rig On Site – </a:t>
            </a:r>
            <a:r>
              <a:rPr lang="en-US" sz="1200" dirty="0" smtClean="0"/>
              <a:t>MIRU </a:t>
            </a:r>
            <a:r>
              <a:rPr lang="en-US" sz="1200" smtClean="0"/>
              <a:t>preparing to PA.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19675" y="1906611"/>
            <a:ext cx="2295647" cy="2295647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2252" y="1474147"/>
            <a:ext cx="3067747" cy="3067747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WO- Rig On Location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1176</TotalTime>
  <Words>32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Citation Oil and Gas Corp. Location ID: 075-09326 Dubois 5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172</cp:revision>
  <dcterms:created xsi:type="dcterms:W3CDTF">2014-10-03T21:02:56Z</dcterms:created>
  <dcterms:modified xsi:type="dcterms:W3CDTF">2022-04-22T20:56:06Z</dcterms:modified>
</cp:coreProperties>
</file>