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4" r:id="rId2"/>
    <p:sldId id="265" r:id="rId3"/>
    <p:sldId id="266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</a:t>
            </a:r>
            <a:r>
              <a:rPr lang="en-US" sz="1600" dirty="0" smtClean="0"/>
              <a:t>Chipmunk 13-18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</a:t>
            </a:r>
            <a:r>
              <a:rPr lang="en-US" sz="1600" dirty="0" smtClean="0"/>
              <a:t>307538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Leaking packing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Chipmunk 13-18 </a:t>
            </a:r>
            <a:br>
              <a:rPr lang="en-US" sz="1600" dirty="0"/>
            </a:br>
            <a:r>
              <a:rPr lang="en-US" sz="1600" dirty="0"/>
              <a:t>Facility ID: 307538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</a:t>
            </a:r>
            <a:r>
              <a:rPr lang="en-US" sz="1400" dirty="0" smtClean="0"/>
              <a:t>Onsite pit ID 119883, freeboard marker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Offsite pit, Pit ID 119882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  <p:cxnSp>
        <p:nvCxnSpPr>
          <p:cNvPr id="12" name="Straight Arrow Connector 11"/>
          <p:cNvCxnSpPr/>
          <p:nvPr/>
        </p:nvCxnSpPr>
        <p:spPr>
          <a:xfrm flipH="1">
            <a:off x="2483244" y="2685526"/>
            <a:ext cx="30480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Chipmunk 13-18 </a:t>
            </a:r>
            <a:br>
              <a:rPr lang="en-US" sz="1600" dirty="0"/>
            </a:br>
            <a:r>
              <a:rPr lang="en-US" sz="1600" dirty="0"/>
              <a:t>Facility ID: 307538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</a:t>
            </a:r>
            <a:r>
              <a:rPr lang="en-US" sz="1400" dirty="0" smtClean="0"/>
              <a:t>Offsite pit freeboard marker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</a:t>
            </a:r>
            <a:r>
              <a:rPr lang="en-US" sz="1400" dirty="0" smtClean="0"/>
              <a:t>Onsite pit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1808</TotalTime>
  <Words>93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 Location: Chipmunk 13-18  Facility ID: 307538   </vt:lpstr>
      <vt:lpstr>Inspection Photos  Location: Chipmunk 13-18  Facility ID: 307538</vt:lpstr>
      <vt:lpstr>Inspection Photos  Location: Chipmunk 13-18  Facility ID: 307538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2024-05-03T17:31:20Z</dcterms:modified>
</cp:coreProperties>
</file>