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281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9114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MARGARET TWOMBLY B-5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05-123-</a:t>
            </a:r>
            <a:r>
              <a:rPr lang="en-US" sz="1600" smtClean="0"/>
              <a:t>10280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TWOM BLY B-5 WELL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MARGARET TWOMBLY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MARGARET TWOMBLY B-5 API: 05-123-10280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105</cp:revision>
  <dcterms:created xsi:type="dcterms:W3CDTF">2014-10-03T21:02:56Z</dcterms:created>
  <dcterms:modified xsi:type="dcterms:W3CDTF">2017-04-28T22:35:25Z</dcterms:modified>
</cp:coreProperties>
</file>