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7" d="100"/>
          <a:sy n="117" d="100"/>
        </p:scale>
        <p:origin x="-14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7E28B8-50B0-7748-956C-9B5A4A7B2CBD}" type="datetimeFigureOut">
              <a:rPr lang="en-US" smtClean="0"/>
              <a:t>3/22/16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62DB57-520E-A24A-B104-0674DF2719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48352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5C4951-2F00-4641-BF02-3313463B6445}" type="datetimeFigureOut">
              <a:rPr lang="en-US" smtClean="0"/>
              <a:t>3/22/16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35D58C-4980-D346-B624-308647BF61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360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35D58C-4980-D346-B624-308647BF613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44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37A3D-1604-B64D-AEF3-06D06599E557}" type="datetime1">
              <a:rPr lang="en-US" smtClean="0"/>
              <a:t>3/22/16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Page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CB791-84C9-184C-A9F3-8D60ADA770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85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8B722B-5AE9-474D-ADEC-9828A4A68D5F}" type="datetime1">
              <a:rPr lang="en-US" smtClean="0"/>
              <a:t>3/22/16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Page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CB791-84C9-184C-A9F3-8D60ADA770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446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CB210-C888-F14B-A690-B7171CF0A7DA}" type="datetime1">
              <a:rPr lang="en-US" smtClean="0"/>
              <a:t>3/22/16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Page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CB791-84C9-184C-A9F3-8D60ADA770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288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2B80E-AA43-2C42-884C-C62D2EBE6320}" type="datetime1">
              <a:rPr lang="en-US" smtClean="0"/>
              <a:t>3/22/16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Page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CB791-84C9-184C-A9F3-8D60ADA770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301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FF7AD-13B8-3740-9077-F343966EC1B9}" type="datetime1">
              <a:rPr lang="en-US" smtClean="0"/>
              <a:t>3/22/16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Page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CB791-84C9-184C-A9F3-8D60ADA770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9294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6237B-E6C6-C342-A560-918D2C3E4A8B}" type="datetime1">
              <a:rPr lang="en-US" smtClean="0"/>
              <a:t>3/22/16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Page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CB791-84C9-184C-A9F3-8D60ADA770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766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CAB2A-51D8-D049-BC55-C1E5038EFE55}" type="datetime1">
              <a:rPr lang="en-US" smtClean="0"/>
              <a:t>3/22/16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Page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CB791-84C9-184C-A9F3-8D60ADA770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9252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D0DDB-10DB-CA4C-B36C-A31BAF1D2BF8}" type="datetime1">
              <a:rPr lang="en-US" smtClean="0"/>
              <a:t>3/22/16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Page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CB791-84C9-184C-A9F3-8D60ADA770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412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4159A-8932-5B4C-AC4D-243892647BE5}" type="datetime1">
              <a:rPr lang="en-US" smtClean="0"/>
              <a:t>3/22/16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Page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CB791-84C9-184C-A9F3-8D60ADA770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246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27183-CA95-7D4A-9516-F04B6E5421B5}" type="datetime1">
              <a:rPr lang="en-US" smtClean="0"/>
              <a:t>3/22/16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Page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CB791-84C9-184C-A9F3-8D60ADA770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574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2CACC-0B47-6546-B6E4-35D18A16E681}" type="datetime1">
              <a:rPr lang="en-US" smtClean="0"/>
              <a:t>3/22/16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Page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2CB791-84C9-184C-A9F3-8D60ADA770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1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44BE8-CFFC-BC45-9C3B-ED32A8BDE93A}" type="datetime1">
              <a:rPr lang="en-US" smtClean="0"/>
              <a:t>3/22/16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Page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CB791-84C9-184C-A9F3-8D60ADA770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589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Relationship Id="rId3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4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8324" y="165569"/>
            <a:ext cx="7772400" cy="583465"/>
          </a:xfrm>
        </p:spPr>
        <p:txBody>
          <a:bodyPr>
            <a:normAutofit/>
          </a:bodyPr>
          <a:lstStyle/>
          <a:p>
            <a:pPr algn="l"/>
            <a:r>
              <a:rPr lang="en-US" sz="2000" b="1" u="sng" dirty="0" smtClean="0">
                <a:solidFill>
                  <a:srgbClr val="000090"/>
                </a:solidFill>
                <a:cs typeface="Cambria"/>
              </a:rPr>
              <a:t>Nelson Water Well Aeration System – Building Exterior</a:t>
            </a:r>
            <a:endParaRPr lang="en-US" sz="2000" b="1" u="sng" dirty="0">
              <a:solidFill>
                <a:srgbClr val="000090"/>
              </a:solidFill>
              <a:cs typeface="Cambria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394" y="1056246"/>
            <a:ext cx="3776472" cy="502920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59" y="1056246"/>
            <a:ext cx="3776472" cy="5029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187793" y="6085446"/>
            <a:ext cx="9327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West Wall</a:t>
            </a:r>
            <a:endParaRPr lang="en-US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1802794" y="6085446"/>
            <a:ext cx="9793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South Wall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8054121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G_280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67" y="1068187"/>
            <a:ext cx="3771900" cy="5029200"/>
          </a:xfrm>
          <a:prstGeom prst="rect">
            <a:avLst/>
          </a:prstGeom>
        </p:spPr>
      </p:pic>
      <p:pic>
        <p:nvPicPr>
          <p:cNvPr id="6" name="Picture 5" descr="IMG_2809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2841" y="1068187"/>
            <a:ext cx="3771900" cy="5029200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626167" y="165569"/>
            <a:ext cx="7772400" cy="5834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b="1" u="sng" dirty="0" smtClean="0">
                <a:solidFill>
                  <a:srgbClr val="000090"/>
                </a:solidFill>
                <a:cs typeface="Cambria"/>
              </a:rPr>
              <a:t>Nelson Water Well Aeration System – Building Exterior</a:t>
            </a:r>
            <a:endParaRPr lang="en-US" sz="2000" b="1" u="sng" dirty="0">
              <a:solidFill>
                <a:srgbClr val="000090"/>
              </a:solidFill>
              <a:cs typeface="Cambri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53905" y="6099597"/>
            <a:ext cx="8574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East Wall</a:t>
            </a:r>
            <a:endParaRPr 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5883852" y="6099896"/>
            <a:ext cx="21666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North Wall and Water Well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6630693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_28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112" y="911866"/>
            <a:ext cx="7315200" cy="54864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626167" y="165569"/>
            <a:ext cx="7772400" cy="5834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b="1" u="sng" dirty="0" smtClean="0">
                <a:solidFill>
                  <a:srgbClr val="000090"/>
                </a:solidFill>
                <a:cs typeface="Cambria"/>
              </a:rPr>
              <a:t>Nelson Water Well Aeration System – Building Interior</a:t>
            </a:r>
            <a:endParaRPr lang="en-US" sz="2000" b="1" u="sng" dirty="0">
              <a:solidFill>
                <a:srgbClr val="000090"/>
              </a:solidFill>
              <a:cs typeface="Cambri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5747" y="6400476"/>
            <a:ext cx="22947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Pressure Tanks and Filtration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8440989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8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532" y="868444"/>
            <a:ext cx="7315200" cy="54864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626167" y="165569"/>
            <a:ext cx="7772400" cy="5834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b="1" u="sng" dirty="0" smtClean="0">
                <a:solidFill>
                  <a:srgbClr val="000090"/>
                </a:solidFill>
                <a:cs typeface="Cambria"/>
              </a:rPr>
              <a:t>Nelson Water Well Aeration System – Building Interior</a:t>
            </a:r>
            <a:endParaRPr lang="en-US" sz="2000" b="1" u="sng" dirty="0">
              <a:solidFill>
                <a:srgbClr val="000090"/>
              </a:solidFill>
              <a:cs typeface="Cambri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88832" y="6354844"/>
            <a:ext cx="12055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Aeration Tank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6236563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G_28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692" y="825023"/>
            <a:ext cx="7315200" cy="54864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626167" y="165569"/>
            <a:ext cx="7772400" cy="5834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b="1" u="sng" dirty="0" smtClean="0">
                <a:solidFill>
                  <a:srgbClr val="000090"/>
                </a:solidFill>
                <a:cs typeface="Cambria"/>
              </a:rPr>
              <a:t>Nelson Water Well Aeration System – Building Interior</a:t>
            </a:r>
            <a:endParaRPr lang="en-US" sz="2000" b="1" u="sng" dirty="0">
              <a:solidFill>
                <a:srgbClr val="000090"/>
              </a:solidFill>
              <a:cs typeface="Cambri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77978" y="6311423"/>
            <a:ext cx="176202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Aeration Tank Blower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8550646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G_28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24" y="781602"/>
            <a:ext cx="7315200" cy="54864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626167" y="165569"/>
            <a:ext cx="7772400" cy="5834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b="1" u="sng" dirty="0" smtClean="0">
                <a:solidFill>
                  <a:srgbClr val="000090"/>
                </a:solidFill>
                <a:cs typeface="Cambria"/>
              </a:rPr>
              <a:t>Nelson Water Well Aeration System – Building Interior</a:t>
            </a:r>
            <a:endParaRPr lang="en-US" sz="2000" b="1" u="sng" dirty="0">
              <a:solidFill>
                <a:srgbClr val="000090"/>
              </a:solidFill>
              <a:cs typeface="Cambria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39837" y="6280589"/>
            <a:ext cx="32496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Well Pump Controller and Building Heater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8827672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26167" y="165569"/>
            <a:ext cx="7772400" cy="5834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2000" b="1" u="sng" dirty="0" smtClean="0">
                <a:solidFill>
                  <a:srgbClr val="000090"/>
                </a:solidFill>
                <a:cs typeface="Cambria"/>
              </a:rPr>
              <a:t>Nelson Water Well Aeration System – Schematic</a:t>
            </a:r>
            <a:endParaRPr lang="en-US" sz="2000" b="1" u="sng" dirty="0">
              <a:solidFill>
                <a:srgbClr val="000090"/>
              </a:solidFill>
              <a:cs typeface="Cambria"/>
            </a:endParaRPr>
          </a:p>
        </p:txBody>
      </p:sp>
      <p:pic>
        <p:nvPicPr>
          <p:cNvPr id="5" name="Picture 4" descr="Screen Shot 2016-03-22 at 9.32.57 A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448" y="846734"/>
            <a:ext cx="5688579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0889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</TotalTime>
  <Words>82</Words>
  <Application>Microsoft Macintosh PowerPoint</Application>
  <PresentationFormat>On-screen Show (4:3)</PresentationFormat>
  <Paragraphs>16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Nelson Water Well Aeration System – Building Exterior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Nelson Water Well Aeration System</dc:title>
  <dc:creator>Ronald Richards</dc:creator>
  <cp:lastModifiedBy>Ronald Richards</cp:lastModifiedBy>
  <cp:revision>12</cp:revision>
  <cp:lastPrinted>2016-03-22T20:22:05Z</cp:lastPrinted>
  <dcterms:created xsi:type="dcterms:W3CDTF">2016-03-22T13:42:18Z</dcterms:created>
  <dcterms:modified xsi:type="dcterms:W3CDTF">2016-03-22T20:27:40Z</dcterms:modified>
</cp:coreProperties>
</file>