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6"/>
  </p:notesMasterIdLst>
  <p:handoutMasterIdLst>
    <p:handoutMasterId r:id="rId7"/>
  </p:handoutMasterIdLst>
  <p:sldIdLst>
    <p:sldId id="256" r:id="rId2"/>
    <p:sldId id="257" r:id="rId3"/>
    <p:sldId id="258" r:id="rId4"/>
    <p:sldId id="259" r:id="rId5"/>
  </p:sldIdLst>
  <p:sldSz cx="9144000" cy="6858000" type="screen4x3"/>
  <p:notesSz cx="7315200" cy="96012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34598" autoAdjust="0"/>
    <p:restoredTop sz="94632" autoAdjust="0"/>
  </p:normalViewPr>
  <p:slideViewPr>
    <p:cSldViewPr>
      <p:cViewPr varScale="1">
        <p:scale>
          <a:sx n="108" d="100"/>
          <a:sy n="108" d="100"/>
        </p:scale>
        <p:origin x="1326" y="12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E4EDCA79-6722-424B-8B8C-512A257051A1}" type="datetimeFigureOut">
              <a:rPr lang="en-US" smtClean="0"/>
              <a:pPr/>
              <a:t>7/25/2025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F74903B9-13ED-4CBD-A7C4-ACA01822B445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3AFA8A9F-BC7D-4070-8848-0F87B1FB8BBB}" type="datetimeFigureOut">
              <a:rPr lang="en-US" smtClean="0"/>
              <a:pPr/>
              <a:t>7/25/2025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57300" y="720725"/>
            <a:ext cx="4800600" cy="3600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61" tIns="48331" rIns="96661" bIns="4833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31520" y="4560570"/>
            <a:ext cx="5852160" cy="4320540"/>
          </a:xfrm>
          <a:prstGeom prst="rect">
            <a:avLst/>
          </a:prstGeom>
        </p:spPr>
        <p:txBody>
          <a:bodyPr vert="horz" lIns="96661" tIns="48331" rIns="96661" bIns="48331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D2EE9CAC-A1AF-40C0-902E-630915D02646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228600" y="152400"/>
            <a:ext cx="8763000" cy="5943600"/>
          </a:xfrm>
          <a:prstGeom prst="rect">
            <a:avLst/>
          </a:prstGeom>
          <a:noFill/>
          <a:ln w="82550" cmpd="thickThin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 marL="0" marR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 kumimoji="0" lang="en-US" sz="4400" b="1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</a:defRPr>
            </a:lvl1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/>
            </a:pP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[NAME]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Location ID: #######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648200" y="4800600"/>
            <a:ext cx="4040188" cy="533400"/>
          </a:xfrm>
        </p:spPr>
        <p:txBody>
          <a:bodyPr anchor="t" anchorCtr="0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457200" y="4800600"/>
            <a:ext cx="4041775" cy="533400"/>
          </a:xfrm>
        </p:spPr>
        <p:txBody>
          <a:bodyPr anchor="t" anchorCtr="0"/>
          <a:lstStyle>
            <a:lvl1pPr marL="0" indent="0">
              <a:buNone/>
              <a:defRPr sz="2400" b="1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pic>
        <p:nvPicPr>
          <p:cNvPr id="10" name="Picture 9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3842" y="6280384"/>
            <a:ext cx="1465916" cy="418833"/>
          </a:xfrm>
          <a:prstGeom prst="rect">
            <a:avLst/>
          </a:prstGeom>
        </p:spPr>
      </p:pic>
      <p:sp>
        <p:nvSpPr>
          <p:cNvPr id="13" name="Picture Placeholder 12"/>
          <p:cNvSpPr>
            <a:spLocks noGrp="1"/>
          </p:cNvSpPr>
          <p:nvPr>
            <p:ph type="pic" sz="quarter" idx="12" hasCustomPrompt="1"/>
          </p:nvPr>
        </p:nvSpPr>
        <p:spPr>
          <a:xfrm>
            <a:off x="457200" y="1524000"/>
            <a:ext cx="4038600" cy="3124200"/>
          </a:xfrm>
        </p:spPr>
        <p:txBody>
          <a:bodyPr/>
          <a:lstStyle>
            <a:lvl1pPr>
              <a:defRPr baseline="0">
                <a:sym typeface="Wingdings" pitchFamily="2" charset="2"/>
              </a:defRPr>
            </a:lvl1pPr>
          </a:lstStyle>
          <a:p>
            <a:r>
              <a:rPr lang="en-US" dirty="0" smtClean="0"/>
              <a:t>Click icon to add Photo</a:t>
            </a:r>
          </a:p>
        </p:txBody>
      </p:sp>
      <p:sp>
        <p:nvSpPr>
          <p:cNvPr id="14" name="Picture Placeholder 12"/>
          <p:cNvSpPr>
            <a:spLocks noGrp="1"/>
          </p:cNvSpPr>
          <p:nvPr>
            <p:ph type="pic" sz="quarter" idx="13" hasCustomPrompt="1"/>
          </p:nvPr>
        </p:nvSpPr>
        <p:spPr>
          <a:xfrm>
            <a:off x="4648200" y="1524000"/>
            <a:ext cx="4038600" cy="3124200"/>
          </a:xfr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>
                <a:sym typeface="Wingdings" pitchFamily="2" charset="2"/>
              </a:defRPr>
            </a:lvl1pPr>
          </a:lstStyle>
          <a:p>
            <a:r>
              <a:rPr lang="en-US" dirty="0" smtClean="0"/>
              <a:t>Click icon to </a:t>
            </a:r>
            <a:r>
              <a:rPr lang="en-US" smtClean="0"/>
              <a:t>add Photo</a:t>
            </a:r>
            <a:endParaRPr lang="en-US" dirty="0" smtClean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</a:t>
            </a:r>
            <a:r>
              <a:rPr lang="en-US" sz="1200" b="1" dirty="0" err="1" smtClean="0">
                <a:solidFill>
                  <a:schemeClr val="tx1">
                    <a:tint val="75000"/>
                  </a:schemeClr>
                </a:solidFill>
              </a:rPr>
              <a:t>Crader</a:t>
            </a: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 3-3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05-067-06698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sz="1300" dirty="0" smtClean="0"/>
              <a:t>Photo 1.  Overview of the project area from the southeastern corner facing center</a:t>
            </a:r>
            <a:r>
              <a:rPr lang="en-US" sz="1400" dirty="0" smtClean="0"/>
              <a:t>. </a:t>
            </a:r>
          </a:p>
          <a:p>
            <a:pPr lvl="0"/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Inspection document: #684093088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kumimoji="0" lang="en-US" sz="4400" b="1" i="0" u="none" strike="noStrike" kern="1200" cap="none" spc="0" normalizeH="0" baseline="0" noProof="0" smtClean="0">
          <a:ln>
            <a:noFill/>
          </a:ln>
          <a:solidFill>
            <a:schemeClr val="tx1">
              <a:tint val="75000"/>
            </a:schemeClr>
          </a:solidFill>
          <a:effectLst/>
          <a:uLnTx/>
          <a:uFillTx/>
          <a:latin typeface="+mj-lt"/>
          <a:ea typeface="+mj-ea"/>
          <a:cs typeface="+mj-cs"/>
        </a:defRPr>
      </a:lvl1pPr>
    </p:titleStyle>
    <p:bodyStyle>
      <a:lvl1pPr marL="342900" marR="0" indent="-342900" algn="l" defTabSz="914400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Tx/>
        <a:buFont typeface="Arial" pitchFamily="34" charset="0"/>
        <a:buNone/>
        <a:tabLst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None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000" smtClean="0"/>
              <a:t>FRITZLER RESOURCES INC  31257</a:t>
            </a:r>
            <a:r>
              <a:rPr lang="en-US" sz="2000" dirty="0" smtClean="0"/>
              <a:t/>
            </a:r>
            <a:br>
              <a:rPr lang="en-US" sz="2000" dirty="0" smtClean="0"/>
            </a:br>
            <a:r>
              <a:rPr lang="en-US" sz="2000" dirty="0" smtClean="0"/>
              <a:t>MARWITZ 1  087-08015</a:t>
            </a:r>
            <a:endParaRPr lang="en-US" sz="2000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SIGN </a:t>
            </a:r>
            <a:r>
              <a:rPr lang="en-US" dirty="0" smtClean="0"/>
              <a:t>AT BATTERY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SIGN AT WH</a:t>
            </a:r>
            <a:endParaRPr lang="en-US" dirty="0"/>
          </a:p>
        </p:txBody>
      </p:sp>
      <p:pic>
        <p:nvPicPr>
          <p:cNvPr id="7" name="Picture Placeholder 6"/>
          <p:cNvPicPr>
            <a:picLocks noGrp="1" noChangeAspect="1"/>
          </p:cNvPicPr>
          <p:nvPr>
            <p:ph type="pic" sz="quarter" idx="1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560910" y="1560911"/>
            <a:ext cx="3124197" cy="3050381"/>
          </a:xfrm>
        </p:spPr>
      </p:pic>
      <p:pic>
        <p:nvPicPr>
          <p:cNvPr id="8" name="Picture Placeholder 7"/>
          <p:cNvPicPr>
            <a:picLocks noGrp="1" noChangeAspect="1"/>
          </p:cNvPicPr>
          <p:nvPr>
            <p:ph type="pic" sz="quarter" idx="13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219106" y="1637706"/>
            <a:ext cx="3124195" cy="2896790"/>
          </a:xfrm>
        </p:spPr>
      </p:pic>
    </p:spTree>
    <p:extLst>
      <p:ext uri="{BB962C8B-B14F-4D97-AF65-F5344CB8AC3E}">
        <p14:creationId xmlns:p14="http://schemas.microsoft.com/office/powerpoint/2010/main" val="330801085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400" dirty="0" smtClean="0"/>
              <a:t>FRITZLER RESOURCES </a:t>
            </a:r>
            <a:br>
              <a:rPr lang="en-US" sz="2400" dirty="0" smtClean="0"/>
            </a:br>
            <a:r>
              <a:rPr lang="en-US" sz="2400" dirty="0" smtClean="0"/>
              <a:t>MARWITZ 1  087-08015</a:t>
            </a:r>
            <a:endParaRPr lang="en-US" sz="2400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SPILL AT LOAD OUT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 fontScale="92500"/>
          </a:bodyPr>
          <a:lstStyle/>
          <a:p>
            <a:r>
              <a:rPr lang="en-US" dirty="0" smtClean="0"/>
              <a:t>LEASE ROAD THRU WHEAT CROP</a:t>
            </a:r>
            <a:endParaRPr lang="en-US" dirty="0"/>
          </a:p>
        </p:txBody>
      </p:sp>
      <p:pic>
        <p:nvPicPr>
          <p:cNvPr id="7" name="Picture Placeholder 6"/>
          <p:cNvPicPr>
            <a:picLocks noGrp="1" noChangeAspect="1"/>
          </p:cNvPicPr>
          <p:nvPr>
            <p:ph type="pic" sz="quarter" idx="1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321" r="11321"/>
          <a:stretch>
            <a:fillRect/>
          </a:stretch>
        </p:blipFill>
        <p:spPr>
          <a:xfrm rot="5400000">
            <a:off x="914400" y="1066800"/>
            <a:ext cx="3124200" cy="4038600"/>
          </a:xfrm>
        </p:spPr>
      </p:pic>
      <p:pic>
        <p:nvPicPr>
          <p:cNvPr id="8" name="Picture Placeholder 7"/>
          <p:cNvPicPr>
            <a:picLocks noGrp="1" noChangeAspect="1"/>
          </p:cNvPicPr>
          <p:nvPr>
            <p:ph type="pic" sz="quarter" idx="13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243" r="28243"/>
          <a:stretch>
            <a:fillRect/>
          </a:stretch>
        </p:blipFill>
        <p:spPr>
          <a:xfrm rot="5400000">
            <a:off x="5105400" y="1066800"/>
            <a:ext cx="3124200" cy="4038600"/>
          </a:xfrm>
        </p:spPr>
      </p:pic>
    </p:spTree>
    <p:extLst>
      <p:ext uri="{BB962C8B-B14F-4D97-AF65-F5344CB8AC3E}">
        <p14:creationId xmlns:p14="http://schemas.microsoft.com/office/powerpoint/2010/main" val="226731135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400" dirty="0" smtClean="0"/>
              <a:t>FRITZLER RESOURCES</a:t>
            </a:r>
            <a:br>
              <a:rPr lang="en-US" sz="2400" dirty="0" smtClean="0"/>
            </a:br>
            <a:r>
              <a:rPr lang="en-US" sz="2400" dirty="0" smtClean="0"/>
              <a:t>MARWITZ 1  087-08015</a:t>
            </a:r>
            <a:endParaRPr lang="en-US" sz="2400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TANK PLACARDING - 2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en-US" dirty="0" smtClean="0"/>
              <a:t>TANK PLACARDING</a:t>
            </a:r>
            <a:endParaRPr lang="en-US" dirty="0"/>
          </a:p>
        </p:txBody>
      </p:sp>
      <p:pic>
        <p:nvPicPr>
          <p:cNvPr id="7" name="Picture Placeholder 6"/>
          <p:cNvPicPr>
            <a:picLocks noGrp="1" noChangeAspect="1"/>
          </p:cNvPicPr>
          <p:nvPr>
            <p:ph type="pic" sz="quarter" idx="1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243" r="28243"/>
          <a:stretch>
            <a:fillRect/>
          </a:stretch>
        </p:blipFill>
        <p:spPr>
          <a:xfrm rot="5400000">
            <a:off x="914400" y="1066800"/>
            <a:ext cx="3124200" cy="4038600"/>
          </a:xfrm>
        </p:spPr>
      </p:pic>
      <p:pic>
        <p:nvPicPr>
          <p:cNvPr id="8" name="Picture Placeholder 7"/>
          <p:cNvPicPr>
            <a:picLocks noGrp="1" noChangeAspect="1"/>
          </p:cNvPicPr>
          <p:nvPr>
            <p:ph type="pic" sz="quarter" idx="13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243" r="28243"/>
          <a:stretch>
            <a:fillRect/>
          </a:stretch>
        </p:blipFill>
        <p:spPr>
          <a:xfrm rot="5400000">
            <a:off x="5105400" y="1066800"/>
            <a:ext cx="3124200" cy="4038600"/>
          </a:xfrm>
        </p:spPr>
      </p:pic>
    </p:spTree>
    <p:extLst>
      <p:ext uri="{BB962C8B-B14F-4D97-AF65-F5344CB8AC3E}">
        <p14:creationId xmlns:p14="http://schemas.microsoft.com/office/powerpoint/2010/main" val="80204410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400" dirty="0" smtClean="0"/>
              <a:t>FRITZLER RESOURCES</a:t>
            </a:r>
            <a:br>
              <a:rPr lang="en-US" sz="2400" dirty="0" smtClean="0"/>
            </a:br>
            <a:r>
              <a:rPr lang="en-US" sz="2400" dirty="0" smtClean="0"/>
              <a:t>MARWITZ 1   087-08015</a:t>
            </a:r>
            <a:endParaRPr lang="en-US" sz="2400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en-US" dirty="0" smtClean="0"/>
              <a:t>PJ</a:t>
            </a:r>
            <a:endParaRPr lang="en-US" dirty="0"/>
          </a:p>
        </p:txBody>
      </p:sp>
      <p:pic>
        <p:nvPicPr>
          <p:cNvPr id="7" name="Picture Placeholder 6"/>
          <p:cNvPicPr>
            <a:picLocks noGrp="1" noChangeAspect="1"/>
          </p:cNvPicPr>
          <p:nvPr>
            <p:ph type="pic" sz="quarter" idx="1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243" r="28243"/>
          <a:stretch>
            <a:fillRect/>
          </a:stretch>
        </p:blipFill>
        <p:spPr>
          <a:xfrm rot="5400000">
            <a:off x="914400" y="1066800"/>
            <a:ext cx="3124200" cy="4038600"/>
          </a:xfrm>
        </p:spPr>
      </p:pic>
      <p:sp>
        <p:nvSpPr>
          <p:cNvPr id="6" name="Picture Placeholder 5"/>
          <p:cNvSpPr>
            <a:spLocks noGrp="1"/>
          </p:cNvSpPr>
          <p:nvPr>
            <p:ph type="pic" sz="quarter" idx="13"/>
          </p:nvPr>
        </p:nvSpPr>
        <p:spPr/>
      </p:sp>
    </p:spTree>
    <p:extLst>
      <p:ext uri="{BB962C8B-B14F-4D97-AF65-F5344CB8AC3E}">
        <p14:creationId xmlns:p14="http://schemas.microsoft.com/office/powerpoint/2010/main" val="169763154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1276</TotalTime>
  <Words>48</Words>
  <Application>Microsoft Office PowerPoint</Application>
  <PresentationFormat>On-screen Show (4:3)</PresentationFormat>
  <Paragraphs>11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8" baseType="lpstr">
      <vt:lpstr>Arial</vt:lpstr>
      <vt:lpstr>Calibri</vt:lpstr>
      <vt:lpstr>Wingdings</vt:lpstr>
      <vt:lpstr>Office Theme</vt:lpstr>
      <vt:lpstr>FRITZLER RESOURCES INC  31257 MARWITZ 1  087-08015</vt:lpstr>
      <vt:lpstr>FRITZLER RESOURCES  MARWITZ 1  087-08015</vt:lpstr>
      <vt:lpstr>FRITZLER RESOURCES MARWITZ 1  087-08015</vt:lpstr>
      <vt:lpstr>FRITZLER RESOURCES MARWITZ 1   087-08015</vt:lpstr>
    </vt:vector>
  </TitlesOfParts>
  <Company>Colorado Oil &amp; Gas Conservation Commission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RoyC</dc:creator>
  <cp:lastModifiedBy>Schure, Kym</cp:lastModifiedBy>
  <cp:revision>203</cp:revision>
  <dcterms:created xsi:type="dcterms:W3CDTF">2014-10-03T21:02:56Z</dcterms:created>
  <dcterms:modified xsi:type="dcterms:W3CDTF">2025-07-25T16:52:06Z</dcterms:modified>
</cp:coreProperties>
</file>