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1534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Tuelland</a:t>
            </a:r>
            <a:r>
              <a:rPr lang="en-US" smtClean="0"/>
              <a:t> 42-30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125-10111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Wellhead </a:t>
            </a:r>
            <a:r>
              <a:rPr lang="en-US" smtClean="0"/>
              <a:t>(background)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1258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Tuelland 42-30 Location ID# 125-10111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253</cp:revision>
  <dcterms:created xsi:type="dcterms:W3CDTF">2014-10-03T21:02:56Z</dcterms:created>
  <dcterms:modified xsi:type="dcterms:W3CDTF">2020-10-30T19:50:33Z</dcterms:modified>
</cp:coreProperties>
</file>