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3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abowskie, Steve" initials="LS" lastIdx="1" clrIdx="0">
    <p:extLst>
      <p:ext uri="{19B8F6BF-5375-455C-9EA6-DF929625EA0E}">
        <p15:presenceInfo xmlns:p15="http://schemas.microsoft.com/office/powerpoint/2012/main" userId="Labowskie, Stev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05-10T09:49:56.898" idx="1">
    <p:pos x="10" y="10"/>
    <p:text/>
    <p:extLst>
      <p:ext uri="{C676402C-5697-4E1C-873F-D02D1690AC5C}">
        <p15:threadingInfo xmlns:p15="http://schemas.microsoft.com/office/powerpoint/2012/main" timeZoneBias="36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118833-C76F-48DD-9E44-7D8140554552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3F415B-A3BB-4987-8CFC-B47F09B4C5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324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Simcoe </a:t>
            </a:r>
            <a:r>
              <a:rPr lang="en-US" dirty="0" err="1" smtClean="0"/>
              <a:t>stormwater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5D753-A716-4197-9A59-9EBF7583788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95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F92F0-0267-49F0-AC02-C7286F6EF935}" type="datetime1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87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42D46-638B-4CD9-AFFE-D4F1C77561E9}" type="datetime1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489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3B12E-FC9F-412F-A895-E782748E970E}" type="datetime1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366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1C131-59D0-4B0D-8F3F-59BF32C00052}" type="datetime1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570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B212-6218-4B30-943E-09B594C3E4D7}" type="datetime1">
              <a:rPr lang="en-US" smtClean="0"/>
              <a:t>5/31/2024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619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40586-A8DD-4DF8-B8FA-A9D955A0D807}" type="datetime1">
              <a:rPr lang="en-US" smtClean="0"/>
              <a:t>5/31/2024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588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04D65-7EF2-4B73-A1C2-D07905366A3B}" type="datetime1">
              <a:rPr lang="en-US" smtClean="0"/>
              <a:t>5/31/2024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874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7F2B-07C6-40B2-B89C-46F0DB783798}" type="datetime1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11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ACAD9-A321-4292-925F-96122D0E63BD}" type="datetime1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960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AF115-6137-4B20-9731-AFA1415B0898}" type="datetime1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524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D16D-5978-473B-AFE9-FD7C43324DA5}" type="datetime1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842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28319-6EFB-43A2-BADF-9085A5B5FF6B}" type="datetime1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888C6-B233-4468-BBC7-9AC90C68DE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5879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comments" Target="../comments/commen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3602182" y="1665287"/>
            <a:ext cx="6172200" cy="4873625"/>
          </a:xfrm>
        </p:spPr>
        <p:txBody>
          <a:bodyPr/>
          <a:lstStyle/>
          <a:p>
            <a:pPr marL="0" indent="0">
              <a:buNone/>
            </a:pPr>
            <a:r>
              <a:rPr lang="en-US" smtClean="0"/>
              <a:t>05/28/24 </a:t>
            </a:r>
            <a:r>
              <a:rPr lang="en-US" dirty="0" smtClean="0"/>
              <a:t>INSPECTION PHOTOS</a:t>
            </a:r>
          </a:p>
          <a:p>
            <a:pPr marL="0" indent="0">
              <a:buNone/>
            </a:pPr>
            <a:r>
              <a:rPr lang="en-US" dirty="0" smtClean="0"/>
              <a:t>SOMCOE, LLC </a:t>
            </a:r>
            <a:r>
              <a:rPr lang="en-US" dirty="0" smtClean="0"/>
              <a:t>SHOEMAKER 01-34 1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85988" y="5495925"/>
            <a:ext cx="8165946" cy="788125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21D16-F06B-46C3-98B4-5166F0283DE5}" type="slidenum">
              <a:rPr lang="en-US" smtClean="0"/>
              <a:t>1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30938" y="3149600"/>
            <a:ext cx="5009861" cy="1125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67731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06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343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06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346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06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3567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06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800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06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6351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06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7188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07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2000" dirty="0" smtClean="0"/>
              <a:t>Oxide staining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684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07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7149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07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2000" dirty="0" smtClean="0"/>
              <a:t>Unused equipment?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473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07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5593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07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092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07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692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07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0227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07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6253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07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8289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807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888C6-B233-4468-BBC7-9AC90C68DE4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7475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34</Words>
  <Application>Microsoft Office PowerPoint</Application>
  <PresentationFormat>Widescreen</PresentationFormat>
  <Paragraphs>23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DNR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Labowskie, Steve</dc:creator>
  <cp:lastModifiedBy>Labowskie, Steve</cp:lastModifiedBy>
  <cp:revision>3</cp:revision>
  <dcterms:created xsi:type="dcterms:W3CDTF">2024-05-31T15:23:29Z</dcterms:created>
  <dcterms:modified xsi:type="dcterms:W3CDTF">2024-05-31T16:09:31Z</dcterms:modified>
</cp:coreProperties>
</file>