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60"/>
  </p:normalViewPr>
  <p:slideViewPr>
    <p:cSldViewPr>
      <p:cViewPr varScale="1">
        <p:scale>
          <a:sx n="86" d="100"/>
          <a:sy n="86" d="100"/>
        </p:scale>
        <p:origin x="-15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C471F-C3C1-4D40-9651-A3CA1B0ADDA3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BD1DF-9D77-481D-8CB0-C78CF2AAAE4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Non Such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 324172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3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Gap in netting around gate</a:t>
            </a:r>
            <a:endParaRPr lang="en-US" dirty="0"/>
          </a:p>
        </p:txBody>
      </p:sp>
      <p:pic>
        <p:nvPicPr>
          <p:cNvPr id="4" name="Content Placeholder 3" descr="DSCN43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Accumulation</a:t>
            </a:r>
            <a:endParaRPr lang="en-US" dirty="0"/>
          </a:p>
        </p:txBody>
      </p:sp>
      <p:pic>
        <p:nvPicPr>
          <p:cNvPr id="4" name="Content Placeholder 3" descr="DSCN43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Gap in netting and ground</a:t>
            </a:r>
            <a:endParaRPr lang="en-US" dirty="0"/>
          </a:p>
        </p:txBody>
      </p:sp>
      <p:pic>
        <p:nvPicPr>
          <p:cNvPr id="4" name="Content Placeholder 3" descr="DSCN43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Stained Liner and Accumulation</a:t>
            </a:r>
            <a:endParaRPr lang="en-US" dirty="0"/>
          </a:p>
        </p:txBody>
      </p:sp>
      <p:pic>
        <p:nvPicPr>
          <p:cNvPr id="4" name="Content Placeholder 3" descr="DSCN43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Incorrect volume on label</a:t>
            </a:r>
            <a:endParaRPr lang="en-US" dirty="0"/>
          </a:p>
        </p:txBody>
      </p:sp>
      <p:pic>
        <p:nvPicPr>
          <p:cNvPr id="4" name="Content Placeholder 3" descr="DSCN43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Hole in tank berm liner</a:t>
            </a:r>
            <a:endParaRPr lang="en-US" dirty="0"/>
          </a:p>
        </p:txBody>
      </p:sp>
      <p:pic>
        <p:nvPicPr>
          <p:cNvPr id="4" name="Content Placeholder 3" descr="DSCN43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29</Words>
  <Application>Microsoft Office PowerPoint</Application>
  <PresentationFormat>On-screen Show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Non Such</vt:lpstr>
      <vt:lpstr>Slide 2</vt:lpstr>
      <vt:lpstr>Gap in netting around gate</vt:lpstr>
      <vt:lpstr>Oil Accumulation</vt:lpstr>
      <vt:lpstr>Gap in netting and ground</vt:lpstr>
      <vt:lpstr>Stained Liner and Accumulation</vt:lpstr>
      <vt:lpstr>Incorrect volume on label</vt:lpstr>
      <vt:lpstr>Hole in tank berm liner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 Such</dc:title>
  <dc:creator>Mike Longworth</dc:creator>
  <cp:lastModifiedBy>Mike Longworth</cp:lastModifiedBy>
  <cp:revision>2</cp:revision>
  <dcterms:created xsi:type="dcterms:W3CDTF">2014-07-02T16:48:21Z</dcterms:created>
  <dcterms:modified xsi:type="dcterms:W3CDTF">2014-07-02T17:01:59Z</dcterms:modified>
</cp:coreProperties>
</file>