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Duke Gas Co. LLC 25255</a:t>
            </a:r>
            <a:br>
              <a:rPr lang="en-US" sz="1600" dirty="0" smtClean="0"/>
            </a:br>
            <a:r>
              <a:rPr lang="en-US" sz="1600" dirty="0" smtClean="0"/>
              <a:t>Location Name: FHA </a:t>
            </a:r>
            <a:r>
              <a:rPr lang="en-US" sz="1600" dirty="0" smtClean="0"/>
              <a:t>22-6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125-08840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smtClean="0"/>
              <a:t> </a:t>
            </a:r>
            <a:r>
              <a:rPr lang="en-US" sz="1200" dirty="0"/>
              <a:t>W</a:t>
            </a:r>
            <a:r>
              <a:rPr lang="en-US" sz="1200" smtClean="0"/>
              <a:t>ellhead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SIGNAGE @ wellhead </a:t>
            </a:r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935</TotalTime>
  <Words>24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Duke Gas Co. LLC 25255 Location Name: FHA 22-6 Location ID: 125-08840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134</cp:revision>
  <dcterms:created xsi:type="dcterms:W3CDTF">2014-10-03T21:02:56Z</dcterms:created>
  <dcterms:modified xsi:type="dcterms:W3CDTF">2021-12-23T18:50:00Z</dcterms:modified>
</cp:coreProperties>
</file>