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Sauvage</a:t>
            </a:r>
            <a:r>
              <a:rPr lang="en-US" sz="1600" smtClean="0"/>
              <a:t> 11-7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smtClean="0"/>
              <a:t>: </a:t>
            </a:r>
            <a:r>
              <a:rPr lang="en-US" sz="1600" smtClean="0"/>
              <a:t>05-001-</a:t>
            </a:r>
            <a:r>
              <a:rPr lang="en-US" sz="1600" smtClean="0"/>
              <a:t>09426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Wellhead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Sauvage 11-7 API: 05-001-09426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2017-05-02T17:20:41Z</dcterms:modified>
</cp:coreProperties>
</file>