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64" r:id="rId2"/>
    <p:sldId id="265" r:id="rId3"/>
    <p:sldId id="266" r:id="rId4"/>
    <p:sldId id="267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9/20/2023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Laura 41-12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307344</a:t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 Site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Location Overview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Laura 41-12</a:t>
            </a:r>
            <a:br>
              <a:rPr lang="en-US" sz="1600" dirty="0"/>
            </a:br>
            <a:r>
              <a:rPr lang="en-US" sz="1600" dirty="0"/>
              <a:t>Facility ID: 307344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Offsite pit looking east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Offsite pit looking south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Laura 41-12</a:t>
            </a:r>
            <a:br>
              <a:rPr lang="en-US" sz="1600" dirty="0"/>
            </a:br>
            <a:r>
              <a:rPr lang="en-US" sz="1600" dirty="0"/>
              <a:t>Facility ID: 307344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Freeboard Chain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Stormwater entering Offsite </a:t>
            </a:r>
            <a:r>
              <a:rPr lang="en-US" sz="1400" dirty="0"/>
              <a:t>P</a:t>
            </a:r>
            <a:r>
              <a:rPr lang="en-US" sz="1400" dirty="0" smtClean="0"/>
              <a:t>it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Laura 41-12</a:t>
            </a:r>
            <a:br>
              <a:rPr lang="en-US" sz="1600" dirty="0"/>
            </a:br>
            <a:r>
              <a:rPr lang="en-US" sz="1600" dirty="0"/>
              <a:t>Facility ID: 307344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Photo – 7 Laura Offsite pit overview, Update pit coordinates</a:t>
            </a:r>
            <a:endParaRPr lang="en-US" sz="14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07" r="8207"/>
          <a:stretch>
            <a:fillRect/>
          </a:stretch>
        </p:blipFill>
        <p:spPr/>
      </p:pic>
      <p:cxnSp>
        <p:nvCxnSpPr>
          <p:cNvPr id="9" name="Straight Arrow Connector 8"/>
          <p:cNvCxnSpPr/>
          <p:nvPr/>
        </p:nvCxnSpPr>
        <p:spPr>
          <a:xfrm flipH="1">
            <a:off x="2514600" y="2667000"/>
            <a:ext cx="30480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42325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1814</TotalTime>
  <Words>112</Words>
  <Application>Microsoft Office PowerPoint</Application>
  <PresentationFormat>On-screen Show (4:3)</PresentationFormat>
  <Paragraphs>17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 Location: Laura 41-12 Facility ID: 307344   </vt:lpstr>
      <vt:lpstr>Inspection Photos  Location: Laura 41-12 Facility ID: 307344</vt:lpstr>
      <vt:lpstr>Inspection Photos  Location: Laura 41-12 Facility ID: 307344   </vt:lpstr>
      <vt:lpstr>Inspection Photos  Location: Laura 41-12 Facility ID: 307344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181</cp:revision>
  <dcterms:created xsi:type="dcterms:W3CDTF">2014-10-03T21:02:56Z</dcterms:created>
  <dcterms:modified xsi:type="dcterms:W3CDTF">2023-09-20T21:54:13Z</dcterms:modified>
</cp:coreProperties>
</file>