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58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Guthrie 31-2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09541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Guthrie 31-2 API: 05-001-09541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2017-06-08T20:48:34Z</dcterms:modified>
</cp:coreProperties>
</file>