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A6DA8-4F0B-4777-874B-4EA0ADABB7E9}" type="datetimeFigureOut">
              <a:rPr lang="en-US" smtClean="0"/>
              <a:t>06/24/2014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9625C-AAD8-4B58-B2C6-2918D32880C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EnCana Story Gulch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SGU Frac Pad J25 496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Snow/scoop shovel for catch pan</a:t>
            </a:r>
            <a:endParaRPr lang="en-US" dirty="0"/>
          </a:p>
        </p:txBody>
      </p:sp>
      <p:pic>
        <p:nvPicPr>
          <p:cNvPr id="4" name="Content Placeholder 3" descr="DSCN42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2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2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2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2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</Words>
  <Application>Microsoft Office PowerPoint</Application>
  <PresentationFormat>On-screen Show (4:3)</PresentationFormat>
  <Paragraphs>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EnCana Story Gulch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Snow/scoop shovel for catch pan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EnCana Story Gulch</dc:title>
  <dc:creator>Mike Longworth</dc:creator>
  <cp:lastModifiedBy>Mike Longworth</cp:lastModifiedBy>
  <cp:revision>4</cp:revision>
  <dcterms:created xsi:type="dcterms:W3CDTF">2014-06-25T05:19:12Z</dcterms:created>
  <dcterms:modified xsi:type="dcterms:W3CDTF">2014-06-25T05:53:31Z</dcterms:modified>
</cp:coreProperties>
</file>