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Seltzer Farms Well A No.3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08692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 view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Signage detail, </a:t>
            </a:r>
            <a:r>
              <a:rPr lang="en-US" sz="1200" dirty="0" smtClean="0">
                <a:solidFill>
                  <a:srgbClr val="FF0000"/>
                </a:solidFill>
              </a:rPr>
              <a:t>CA: Missing emergency contact info. 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1800" dirty="0"/>
              <a:t>Inspection Photos</a:t>
            </a:r>
            <a:br>
              <a:rPr lang="en-US" sz="1800" dirty="0"/>
            </a:br>
            <a:r>
              <a:rPr lang="en-US" sz="1800" dirty="0"/>
              <a:t>Location Name: Seltzer Farms Well A No.3</a:t>
            </a:r>
            <a:br>
              <a:rPr lang="en-US" sz="1800" dirty="0"/>
            </a:br>
            <a:r>
              <a:rPr lang="en-US" sz="1800" dirty="0"/>
              <a:t>API: 05-001-08692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400" dirty="0" smtClean="0"/>
              <a:t>Unidentified supply line. </a:t>
            </a:r>
            <a:endParaRPr lang="en-US" sz="1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400" dirty="0" smtClean="0"/>
              <a:t>Pumping unit reference.</a:t>
            </a:r>
            <a:endParaRPr lang="en-US" sz="14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562183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817</TotalTime>
  <Words>24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Inspection Photos Location Name: Seltzer Farms Well A No.3 API: 05-001-08692</vt:lpstr>
      <vt:lpstr>Inspection Photos Location Name: Seltzer Farms Well A No.3 API: 05-001-08692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105</cp:revision>
  <dcterms:created xsi:type="dcterms:W3CDTF">2014-10-03T21:02:56Z</dcterms:created>
  <dcterms:modified xsi:type="dcterms:W3CDTF">2017-06-02T18:39:05Z</dcterms:modified>
</cp:coreProperties>
</file>