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36235-E2A6-4549-A583-FAF7243E0F7B}" type="datetimeFigureOut">
              <a:rPr lang="en-US" smtClean="0"/>
              <a:t>10/27/2014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3E807-16E9-4FAE-BB2F-C9A0AFE90B0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CTR 41-22-597 Pad</a:t>
            </a:r>
          </a:p>
          <a:p>
            <a:r>
              <a:rPr lang="en-US" dirty="0" smtClean="0"/>
              <a:t>Location # 335936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53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down access road</a:t>
            </a:r>
            <a:endParaRPr lang="en-US" dirty="0"/>
          </a:p>
        </p:txBody>
      </p:sp>
      <p:pic>
        <p:nvPicPr>
          <p:cNvPr id="4" name="Content Placeholder 3" descr="DSCN53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down access road</a:t>
            </a:r>
            <a:endParaRPr lang="en-US" dirty="0"/>
          </a:p>
        </p:txBody>
      </p:sp>
      <p:pic>
        <p:nvPicPr>
          <p:cNvPr id="4" name="Content Placeholder 3" descr="DSCN53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 head fencing down</a:t>
            </a:r>
            <a:endParaRPr lang="en-US" dirty="0"/>
          </a:p>
        </p:txBody>
      </p:sp>
      <p:pic>
        <p:nvPicPr>
          <p:cNvPr id="4" name="Content Placeholder 3" descr="DSCN53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19</Words>
  <Application>Microsoft Office PowerPoint</Application>
  <PresentationFormat>On-screen Show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WPX</vt:lpstr>
      <vt:lpstr>Slide 2</vt:lpstr>
      <vt:lpstr>Erosion down access road</vt:lpstr>
      <vt:lpstr>Erosion down access road</vt:lpstr>
      <vt:lpstr>Well head fencing down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</dc:title>
  <dc:creator>Mike Longworth</dc:creator>
  <cp:lastModifiedBy>Mike Longworth</cp:lastModifiedBy>
  <cp:revision>1</cp:revision>
  <dcterms:created xsi:type="dcterms:W3CDTF">2014-10-27T20:38:28Z</dcterms:created>
  <dcterms:modified xsi:type="dcterms:W3CDTF">2014-10-27T20:44:23Z</dcterms:modified>
</cp:coreProperties>
</file>