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20" d="100"/>
          <a:sy n="20" d="100"/>
        </p:scale>
        <p:origin x="40" y="14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/>
              <a:t>Inspection Photos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/>
              <a:t>Inspection Number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/>
              <a:t>Inspection Photos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/>
              <a:t>Inspection Number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/>
              <a:t>Photo number and description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/>
              <a:t>Photo number and description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/>
              <a:t>Click icon to </a:t>
            </a:r>
            <a:r>
              <a:rPr lang="en-US"/>
              <a:t>add Photo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/>
              <a:t>Photo 1.  Overview of the project area from the southeastern corner facing center</a:t>
            </a:r>
            <a:r>
              <a:rPr lang="en-US" sz="1400" dirty="0"/>
              <a:t>. </a:t>
            </a:r>
          </a:p>
          <a:p>
            <a:pPr lvl="0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Inspection document: #684093088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 BONDAD 33-10 10 ADD PICS</a:t>
            </a:r>
            <a:br>
              <a:rPr lang="en-US" sz="1600" dirty="0"/>
            </a:br>
            <a:r>
              <a:rPr lang="en-US" sz="1600" dirty="0"/>
              <a:t>LOCATION ID: 325197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5" name="Picture Placeholder 4" descr="A picture containing outdoor, outdoor object, farm machine&#10;&#10;AI-generated content may be incorrect.">
            <a:extLst>
              <a:ext uri="{FF2B5EF4-FFF2-40B4-BE49-F238E27FC236}">
                <a16:creationId xmlns:a16="http://schemas.microsoft.com/office/drawing/2014/main" id="{631DB9F3-CCD1-5011-3257-4395D300F10C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7" name="Picture Placeholder 6" descr="A picture containing sky, outdoor, appliance, old&#10;&#10;AI-generated content may be incorrect.">
            <a:extLst>
              <a:ext uri="{FF2B5EF4-FFF2-40B4-BE49-F238E27FC236}">
                <a16:creationId xmlns:a16="http://schemas.microsoft.com/office/drawing/2014/main" id="{6278A07D-984A-33E7-A0BD-E6CF59FB1EB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B5E6EF-6AFA-5B44-2550-F41C6DDEC1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6D307-527C-56CC-36B1-346CD31B9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 BONDAD 33-10 10 ADD PICS</a:t>
            </a:r>
            <a:br>
              <a:rPr lang="en-US" sz="1600" dirty="0"/>
            </a:br>
            <a:r>
              <a:rPr lang="en-US" sz="1600" dirty="0"/>
              <a:t>LOCATION ID: 325197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FA14E3-FE48-2C31-E864-174CCC73CE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5" name="Picture Placeholder 4" descr="A picture containing text, train, outdoor, track&#10;&#10;AI-generated content may be incorrect.">
            <a:extLst>
              <a:ext uri="{FF2B5EF4-FFF2-40B4-BE49-F238E27FC236}">
                <a16:creationId xmlns:a16="http://schemas.microsoft.com/office/drawing/2014/main" id="{2223AB73-7EB1-3A69-5671-88009D7FDBB9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55716171-DB45-113D-F10E-2CEBB4C944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7" name="Picture Placeholder 6" descr="A picture containing text, ground, outdoor&#10;&#10;AI-generated content may be incorrect.">
            <a:extLst>
              <a:ext uri="{FF2B5EF4-FFF2-40B4-BE49-F238E27FC236}">
                <a16:creationId xmlns:a16="http://schemas.microsoft.com/office/drawing/2014/main" id="{8A6C19C2-5E8D-0577-C157-E2330552BECB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24797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829</TotalTime>
  <Words>32</Words>
  <Application>Microsoft Office PowerPoint</Application>
  <PresentationFormat>On-screen Show (4:3)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LOCATION NAME:  BONDAD 33-10 10 ADD PICS LOCATION ID: 325197</vt:lpstr>
      <vt:lpstr>Inspection Photos LOCATION NAME:  BONDAD 33-10 10 ADD PICS LOCATION ID: 325197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Garcia, Charles</cp:lastModifiedBy>
  <cp:revision>112</cp:revision>
  <dcterms:created xsi:type="dcterms:W3CDTF">2014-10-03T21:02:56Z</dcterms:created>
  <dcterms:modified xsi:type="dcterms:W3CDTF">2025-10-23T01:02:45Z</dcterms:modified>
</cp:coreProperties>
</file>