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3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32" autoAdjust="0"/>
  </p:normalViewPr>
  <p:slideViewPr>
    <p:cSldViewPr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/>
              <a:t>Location Name: </a:t>
            </a:r>
            <a:r>
              <a:rPr lang="en-US" sz="1600" dirty="0" err="1" smtClean="0"/>
              <a:t>Shable</a:t>
            </a:r>
            <a:r>
              <a:rPr lang="en-US" sz="1600" dirty="0" smtClean="0"/>
              <a:t> </a:t>
            </a:r>
            <a:r>
              <a:rPr lang="en-US" sz="1600" dirty="0" smtClean="0"/>
              <a:t>29-23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ID: </a:t>
            </a:r>
            <a:r>
              <a:rPr lang="en-US" sz="1600" dirty="0" smtClean="0"/>
              <a:t>410182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1</a:t>
            </a:r>
            <a:r>
              <a:rPr lang="en-US" sz="1200" dirty="0" smtClean="0"/>
              <a:t> – </a:t>
            </a:r>
            <a:r>
              <a:rPr lang="en-US" sz="1200" dirty="0" smtClean="0"/>
              <a:t>Pumping Unit, Weeds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0126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 </a:t>
            </a:r>
            <a:r>
              <a:rPr lang="en-US" sz="1200" dirty="0" smtClean="0"/>
              <a:t>–</a:t>
            </a:r>
            <a:r>
              <a:rPr lang="en-US" sz="1200" dirty="0" smtClean="0"/>
              <a:t> Wellhead Sign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" y="1571625"/>
            <a:ext cx="4038600" cy="3028950"/>
          </a:xfrm>
        </p:spPr>
      </p:pic>
      <p:pic>
        <p:nvPicPr>
          <p:cNvPr id="11" name="Picture Placeholder 10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65901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164295</TotalTime>
  <Words>25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Shable 29-23  Location ID: 410182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Petrie, Erica</cp:lastModifiedBy>
  <cp:revision>627</cp:revision>
  <dcterms:created xsi:type="dcterms:W3CDTF">2014-10-03T21:02:56Z</dcterms:created>
  <dcterms:modified xsi:type="dcterms:W3CDTF">2020-09-11T19:26:01Z</dcterms:modified>
</cp:coreProperties>
</file>