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err="1" smtClean="0"/>
              <a:t>Shelhammer</a:t>
            </a:r>
            <a:r>
              <a:rPr lang="en-US" sz="1600" dirty="0" smtClean="0"/>
              <a:t> 1</a:t>
            </a:r>
            <a:br>
              <a:rPr lang="en-US" sz="1600" dirty="0" smtClean="0"/>
            </a:br>
            <a:r>
              <a:rPr lang="en-US" sz="1600" dirty="0" smtClean="0"/>
              <a:t>API: 05-067-06537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equipment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Weeds around equipment and unused equipment sound panels.</a:t>
            </a:r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Inspection Photos</a:t>
            </a:r>
            <a:br>
              <a:rPr lang="en-US" sz="1400" dirty="0"/>
            </a:br>
            <a:r>
              <a:rPr lang="en-US" sz="1400" dirty="0" err="1"/>
              <a:t>Shelhammer</a:t>
            </a:r>
            <a:r>
              <a:rPr lang="en-US" sz="1400" dirty="0"/>
              <a:t> 1</a:t>
            </a:r>
            <a:br>
              <a:rPr lang="en-US" sz="1400" dirty="0"/>
            </a:br>
            <a:r>
              <a:rPr lang="en-US" sz="1400" dirty="0"/>
              <a:t>API: 05-067-06537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Secondary Containment berms </a:t>
            </a:r>
            <a:r>
              <a:rPr lang="en-US" sz="1400" smtClean="0"/>
              <a:t>inadequate capacity.</a:t>
            </a:r>
            <a:endParaRPr lang="en-US" sz="1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Trash in meter house.</a:t>
            </a:r>
            <a:endParaRPr lang="en-US" sz="14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74330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Inspection Photos</a:t>
            </a:r>
            <a:br>
              <a:rPr lang="en-US" sz="1400" dirty="0"/>
            </a:br>
            <a:r>
              <a:rPr lang="en-US" sz="1400" dirty="0" err="1"/>
              <a:t>Shelhammer</a:t>
            </a:r>
            <a:r>
              <a:rPr lang="en-US" sz="1400" dirty="0"/>
              <a:t> 1</a:t>
            </a:r>
            <a:br>
              <a:rPr lang="en-US" sz="1400" dirty="0"/>
            </a:br>
            <a:r>
              <a:rPr lang="en-US" sz="1400" dirty="0"/>
              <a:t>API: 05-067-06537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Weeds in secondary containment.</a:t>
            </a:r>
            <a:endParaRPr lang="en-US" sz="14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024689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830</TotalTime>
  <Words>34</Words>
  <Application>Microsoft Office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Shelhammer 1 API: 05-067-06537</vt:lpstr>
      <vt:lpstr>Inspection Photos Shelhammer 1 API: 05-067-06537</vt:lpstr>
      <vt:lpstr>Inspection Photos Shelhammer 1 API: 05-067-06537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110</cp:revision>
  <dcterms:created xsi:type="dcterms:W3CDTF">2014-10-03T21:02:56Z</dcterms:created>
  <dcterms:modified xsi:type="dcterms:W3CDTF">2019-05-16T17:16:38Z</dcterms:modified>
</cp:coreProperties>
</file>