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Foundation Energy Management LLC - 10112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Chapman 1-10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125-06070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Sign @ 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Sign</a:t>
            </a:r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962</TotalTime>
  <Words>23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Foundation Energy Management LLC - 10112 Location Name: Chapman 1-10 Location ID: 125-06070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142</cp:revision>
  <dcterms:created xsi:type="dcterms:W3CDTF">2014-10-03T21:02:56Z</dcterms:created>
  <dcterms:modified xsi:type="dcterms:W3CDTF">2021-12-27T20:10:37Z</dcterms:modified>
</cp:coreProperties>
</file>