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4/14/2021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KPK Parker  44-15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</a:t>
            </a:r>
            <a:r>
              <a:rPr lang="en-US" sz="1600" dirty="0" smtClean="0"/>
              <a:t>: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Well head valves closed Tagged out well head </a:t>
            </a:r>
            <a:endParaRPr lang="en-US" sz="1200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99334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856</TotalTime>
  <Words>21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KPK Parker  44-15 Location ID: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Gomez, Jason</cp:lastModifiedBy>
  <cp:revision>113</cp:revision>
  <dcterms:created xsi:type="dcterms:W3CDTF">2014-10-03T21:02:56Z</dcterms:created>
  <dcterms:modified xsi:type="dcterms:W3CDTF">2021-04-15T02:00:21Z</dcterms:modified>
</cp:coreProperties>
</file>