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53" d="100"/>
          <a:sy n="53" d="100"/>
        </p:scale>
        <p:origin x="648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8/19/2020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8/19/2020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458200" cy="161925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OWN</a:t>
            </a:r>
            <a:br>
              <a:rPr lang="en-US" dirty="0" smtClean="0"/>
            </a:br>
            <a:r>
              <a:rPr lang="en-US" dirty="0" smtClean="0"/>
              <a:t>Facility Name: </a:t>
            </a:r>
            <a:r>
              <a:rPr lang="en-US" smtClean="0"/>
              <a:t>Lett </a:t>
            </a:r>
            <a:r>
              <a:rPr lang="en-US" smtClean="0"/>
              <a:t>14-28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Location ID</a:t>
            </a:r>
            <a:r>
              <a:rPr lang="en-US" smtClean="0"/>
              <a:t>#  </a:t>
            </a:r>
            <a:r>
              <a:rPr lang="en-US" smtClean="0"/>
              <a:t>125-08198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 </a:t>
            </a:r>
            <a:r>
              <a:rPr lang="en-US" smtClean="0"/>
              <a:t>Wellhead/PJ - in background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Signage-GMR- Calibration Cert 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771650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181927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40419719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1151</TotalTime>
  <Words>23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 Name: OWN Facility Name: Lett 14-28 Location ID#  125-08198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193</cp:revision>
  <dcterms:created xsi:type="dcterms:W3CDTF">2014-10-03T21:02:56Z</dcterms:created>
  <dcterms:modified xsi:type="dcterms:W3CDTF">2020-08-19T19:07:57Z</dcterms:modified>
</cp:coreProperties>
</file>