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60" r:id="rId2"/>
    <p:sldId id="261" r:id="rId3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941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1/4/2021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1/4/2021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32459"/>
            <a:ext cx="8320088" cy="16002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Operator Name: OWN</a:t>
            </a:r>
            <a:br>
              <a:rPr lang="en-US" dirty="0" smtClean="0"/>
            </a:br>
            <a:r>
              <a:rPr lang="en-US" dirty="0" smtClean="0"/>
              <a:t>Facility Name: Josh </a:t>
            </a:r>
            <a:r>
              <a:rPr lang="en-US" dirty="0" smtClean="0"/>
              <a:t>24</a:t>
            </a:r>
            <a:r>
              <a:rPr lang="en-US" dirty="0" smtClean="0"/>
              <a:t>-8            </a:t>
            </a:r>
            <a:r>
              <a:rPr lang="en-US" dirty="0" smtClean="0"/>
              <a:t>Location ID# </a:t>
            </a:r>
            <a:r>
              <a:rPr lang="en-US" dirty="0" smtClean="0"/>
              <a:t>125-09366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2012" y="5017863"/>
            <a:ext cx="4040188" cy="533400"/>
          </a:xfrm>
        </p:spPr>
        <p:txBody>
          <a:bodyPr>
            <a:normAutofit/>
          </a:bodyPr>
          <a:lstStyle/>
          <a:p>
            <a:r>
              <a:rPr lang="en-US" dirty="0" smtClean="0"/>
              <a:t>Signage @ GMR</a:t>
            </a:r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3"/>
          </p:nvPr>
        </p:nvSpPr>
        <p:spPr>
          <a:xfrm>
            <a:off x="449490" y="5046210"/>
            <a:ext cx="4041775" cy="533400"/>
          </a:xfrm>
        </p:spPr>
        <p:txBody>
          <a:bodyPr>
            <a:normAutofit/>
          </a:bodyPr>
          <a:lstStyle/>
          <a:p>
            <a:r>
              <a:rPr lang="en-US" dirty="0" smtClean="0"/>
              <a:t>Signage @ </a:t>
            </a:r>
            <a:r>
              <a:rPr lang="en-US" dirty="0" smtClean="0"/>
              <a:t>Wellhead - Fence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490" y="1926774"/>
            <a:ext cx="4038600" cy="3028950"/>
          </a:xfrm>
        </p:spPr>
      </p:pic>
      <p:pic>
        <p:nvPicPr>
          <p:cNvPr id="5" name="Picture Placeholder 4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1829" y="1941288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3134036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32459"/>
            <a:ext cx="8320088" cy="16002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Operator Name: OWN</a:t>
            </a:r>
            <a:br>
              <a:rPr lang="en-US" dirty="0" smtClean="0"/>
            </a:br>
            <a:r>
              <a:rPr lang="en-US" dirty="0" smtClean="0"/>
              <a:t>Facility Name: Josh </a:t>
            </a:r>
            <a:r>
              <a:rPr lang="en-US" dirty="0" smtClean="0"/>
              <a:t>24</a:t>
            </a:r>
            <a:r>
              <a:rPr lang="en-US" dirty="0" smtClean="0"/>
              <a:t>-8            </a:t>
            </a:r>
            <a:r>
              <a:rPr lang="en-US" dirty="0" smtClean="0"/>
              <a:t>Location ID# </a:t>
            </a:r>
            <a:r>
              <a:rPr lang="en-US" dirty="0" smtClean="0"/>
              <a:t>125-09366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2012" y="5017863"/>
            <a:ext cx="4040188" cy="533400"/>
          </a:xfrm>
        </p:spPr>
        <p:txBody>
          <a:bodyPr>
            <a:normAutofit/>
          </a:bodyPr>
          <a:lstStyle/>
          <a:p>
            <a:r>
              <a:rPr lang="en-US" dirty="0" smtClean="0"/>
              <a:t>Calibration Cert</a:t>
            </a:r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3"/>
          </p:nvPr>
        </p:nvSpPr>
        <p:spPr>
          <a:xfrm>
            <a:off x="449490" y="5046210"/>
            <a:ext cx="4041775" cy="533400"/>
          </a:xfrm>
        </p:spPr>
        <p:txBody>
          <a:bodyPr>
            <a:normAutofit/>
          </a:bodyPr>
          <a:lstStyle/>
          <a:p>
            <a:endParaRPr lang="en-US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1829" y="1941288"/>
            <a:ext cx="4038600" cy="3028950"/>
          </a:xfrm>
        </p:spPr>
      </p:pic>
      <p:sp>
        <p:nvSpPr>
          <p:cNvPr id="4" name="Picture Placeholder 3"/>
          <p:cNvSpPr>
            <a:spLocks noGrp="1"/>
          </p:cNvSpPr>
          <p:nvPr>
            <p:ph type="pic" sz="quarter" idx="12"/>
          </p:nvPr>
        </p:nvSpPr>
        <p:spPr/>
      </p:sp>
    </p:spTree>
    <p:extLst>
      <p:ext uri="{BB962C8B-B14F-4D97-AF65-F5344CB8AC3E}">
        <p14:creationId xmlns:p14="http://schemas.microsoft.com/office/powerpoint/2010/main" val="2040835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1458</TotalTime>
  <Words>38</Words>
  <Application>Microsoft Office PowerPoint</Application>
  <PresentationFormat>On-screen Show (4:3)</PresentationFormat>
  <Paragraphs>5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Wingdings</vt:lpstr>
      <vt:lpstr>Office Theme</vt:lpstr>
      <vt:lpstr>Operator Name: OWN Facility Name: Josh 24-8            Location ID# 125-09366</vt:lpstr>
      <vt:lpstr>Operator Name: OWN Facility Name: Josh 24-8            Location ID# 125-09366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321</cp:revision>
  <dcterms:created xsi:type="dcterms:W3CDTF">2014-10-03T21:02:56Z</dcterms:created>
  <dcterms:modified xsi:type="dcterms:W3CDTF">2021-01-04T19:46:50Z</dcterms:modified>
</cp:coreProperties>
</file>