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192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15B2D4-B0F6-455C-A05F-885CB07F3908}" type="datetimeFigureOut">
              <a:rPr lang="en-US" smtClean="0"/>
              <a:t>11/10/2023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2A013B-7B22-4D16-9AE4-8D110130D9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023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2A013B-7B22-4D16-9AE4-8D110130D95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843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2A013B-7B22-4D16-9AE4-8D110130D95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699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2A013B-7B22-4D16-9AE4-8D110130D95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717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805307"/>
          </a:xfrm>
        </p:spPr>
        <p:txBody>
          <a:bodyPr>
            <a:normAutofit/>
          </a:bodyPr>
          <a:lstStyle>
            <a:lvl1pPr algn="ctr">
              <a:defRPr sz="2800" baseline="0"/>
            </a:lvl1pPr>
          </a:lstStyle>
          <a:p>
            <a:r>
              <a:rPr lang="en-US" dirty="0" smtClean="0"/>
              <a:t>&lt;Insert Location ID&gt;</a:t>
            </a:r>
            <a:br>
              <a:rPr lang="en-US" dirty="0" smtClean="0"/>
            </a:br>
            <a:r>
              <a:rPr lang="en-US" dirty="0" smtClean="0"/>
              <a:t>&lt;Insert Inspection Date&gt;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97947"/>
            <a:ext cx="10515600" cy="427989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37BD9-B023-4C3D-B061-C8FE65FE56E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38200" y="6315953"/>
            <a:ext cx="1828800" cy="482802"/>
          </a:xfrm>
          <a:prstGeom prst="rect">
            <a:avLst/>
          </a:prstGeom>
        </p:spPr>
      </p:pic>
      <p:sp>
        <p:nvSpPr>
          <p:cNvPr id="9" name="Content Placeholder 2"/>
          <p:cNvSpPr>
            <a:spLocks noGrp="1"/>
          </p:cNvSpPr>
          <p:nvPr>
            <p:ph idx="13" hasCustomPrompt="1"/>
          </p:nvPr>
        </p:nvSpPr>
        <p:spPr>
          <a:xfrm>
            <a:off x="838200" y="5664956"/>
            <a:ext cx="10515600" cy="563880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en-US" dirty="0" smtClean="0"/>
              <a:t>&lt;insert text here&gt;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333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805307"/>
          </a:xfrm>
        </p:spPr>
        <p:txBody>
          <a:bodyPr>
            <a:normAutofit/>
          </a:bodyPr>
          <a:lstStyle>
            <a:lvl1pPr algn="ctr">
              <a:defRPr sz="2800" baseline="0"/>
            </a:lvl1pPr>
          </a:lstStyle>
          <a:p>
            <a:r>
              <a:rPr lang="en-US" dirty="0" smtClean="0"/>
              <a:t>&lt;Insert Location ID&gt;</a:t>
            </a:r>
            <a:br>
              <a:rPr lang="en-US" dirty="0" smtClean="0"/>
            </a:br>
            <a:r>
              <a:rPr lang="en-US" dirty="0" smtClean="0"/>
              <a:t>&lt;Insert Inspection Date&gt;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1297947"/>
            <a:ext cx="10515600" cy="4279894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 smtClean="0"/>
              <a:t>&lt;insert photo here&gt;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6425D-13EB-4397-93E7-C2DDB03D48E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38200" y="6315953"/>
            <a:ext cx="1828800" cy="482802"/>
          </a:xfrm>
          <a:prstGeom prst="rect">
            <a:avLst/>
          </a:prstGeom>
        </p:spPr>
      </p:pic>
      <p:sp>
        <p:nvSpPr>
          <p:cNvPr id="9" name="Content Placeholder 2"/>
          <p:cNvSpPr>
            <a:spLocks noGrp="1"/>
          </p:cNvSpPr>
          <p:nvPr>
            <p:ph idx="13" hasCustomPrompt="1"/>
          </p:nvPr>
        </p:nvSpPr>
        <p:spPr>
          <a:xfrm>
            <a:off x="838200" y="5664956"/>
            <a:ext cx="10515600" cy="563880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en-US" dirty="0" smtClean="0"/>
              <a:t>&lt;insert text here&gt;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187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37BD9-B023-4C3D-B061-C8FE65FE56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691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37BD9-B023-4C3D-B061-C8FE65FE56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538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49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838200" y="128017"/>
            <a:ext cx="10515600" cy="283463"/>
          </a:xfrm>
        </p:spPr>
        <p:txBody>
          <a:bodyPr>
            <a:normAutofit fontScale="90000"/>
          </a:bodyPr>
          <a:lstStyle/>
          <a:p>
            <a:r>
              <a:rPr lang="en-US" sz="1600" dirty="0" err="1" smtClean="0"/>
              <a:t>Hererra</a:t>
            </a:r>
            <a:r>
              <a:rPr lang="en-US" sz="1600" dirty="0" smtClean="0"/>
              <a:t> 5 (OWP) </a:t>
            </a:r>
            <a:r>
              <a:rPr lang="en-US" sz="1600" dirty="0" smtClean="0"/>
              <a:t>~ Rem </a:t>
            </a:r>
            <a:r>
              <a:rPr lang="en-US" sz="1600" dirty="0" smtClean="0"/>
              <a:t>#27393 </a:t>
            </a:r>
            <a:r>
              <a:rPr lang="en-US" sz="1600" dirty="0" smtClean="0"/>
              <a:t>– </a:t>
            </a:r>
            <a:r>
              <a:rPr lang="en-US" sz="1600" dirty="0" err="1" smtClean="0"/>
              <a:t>Fac</a:t>
            </a:r>
            <a:r>
              <a:rPr lang="en-US" sz="1600" dirty="0" smtClean="0"/>
              <a:t> ID 215171 (11-09-2023)</a:t>
            </a:r>
            <a:endParaRPr lang="en-US" sz="1600" dirty="0"/>
          </a:p>
        </p:txBody>
      </p:sp>
      <p:pic>
        <p:nvPicPr>
          <p:cNvPr id="19" name="Content Placeholder 18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776" y="411480"/>
            <a:ext cx="7011068" cy="5258301"/>
          </a:xfr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6425D-13EB-4397-93E7-C2DDB03D48E4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3"/>
          </p:nvPr>
        </p:nvSpPr>
        <p:spPr>
          <a:xfrm>
            <a:off x="838200" y="5797296"/>
            <a:ext cx="10515600" cy="431540"/>
          </a:xfrm>
        </p:spPr>
        <p:txBody>
          <a:bodyPr/>
          <a:lstStyle/>
          <a:p>
            <a:r>
              <a:rPr lang="en-US" dirty="0" smtClean="0"/>
              <a:t>Photo 1 –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6036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838200" y="128017"/>
            <a:ext cx="10515600" cy="283463"/>
          </a:xfrm>
        </p:spPr>
        <p:txBody>
          <a:bodyPr>
            <a:normAutofit fontScale="90000"/>
          </a:bodyPr>
          <a:lstStyle/>
          <a:p>
            <a:r>
              <a:rPr lang="en-US" sz="1600" dirty="0" err="1" smtClean="0"/>
              <a:t>Hererra</a:t>
            </a:r>
            <a:r>
              <a:rPr lang="en-US" sz="1600" dirty="0" smtClean="0"/>
              <a:t> 5 (OWP) - 067-06776 ~ </a:t>
            </a:r>
            <a:r>
              <a:rPr lang="en-US" sz="1600" dirty="0" smtClean="0"/>
              <a:t>Rem </a:t>
            </a:r>
            <a:r>
              <a:rPr lang="en-US" sz="1600" dirty="0" smtClean="0"/>
              <a:t>#27393 </a:t>
            </a:r>
            <a:r>
              <a:rPr lang="en-US" sz="1600" dirty="0" smtClean="0"/>
              <a:t>– </a:t>
            </a:r>
            <a:r>
              <a:rPr lang="en-US" sz="1600" dirty="0" err="1" smtClean="0"/>
              <a:t>Fac</a:t>
            </a:r>
            <a:r>
              <a:rPr lang="en-US" sz="1600" dirty="0" smtClean="0"/>
              <a:t> ID 215171 (11-09-2023)</a:t>
            </a:r>
            <a:endParaRPr lang="en-US" sz="1600" dirty="0"/>
          </a:p>
        </p:txBody>
      </p:sp>
      <p:pic>
        <p:nvPicPr>
          <p:cNvPr id="19" name="Content Placeholder 18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776" y="411480"/>
            <a:ext cx="7011068" cy="5258301"/>
          </a:xfr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6425D-13EB-4397-93E7-C2DDB03D48E4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3"/>
          </p:nvPr>
        </p:nvSpPr>
        <p:spPr>
          <a:xfrm>
            <a:off x="838200" y="5797296"/>
            <a:ext cx="10515600" cy="431540"/>
          </a:xfrm>
        </p:spPr>
        <p:txBody>
          <a:bodyPr/>
          <a:lstStyle/>
          <a:p>
            <a:r>
              <a:rPr lang="en-US" dirty="0" smtClean="0"/>
              <a:t>Photo </a:t>
            </a:r>
            <a:r>
              <a:rPr lang="en-US" dirty="0" smtClean="0"/>
              <a:t>2 – Wellhead cut and cap excavation open for soi</a:t>
            </a:r>
            <a:r>
              <a:rPr lang="en-US" dirty="0" smtClean="0"/>
              <a:t>l sampling </a:t>
            </a:r>
            <a:r>
              <a:rPr lang="en-US" smtClean="0"/>
              <a:t>view south</a:t>
            </a:r>
            <a:r>
              <a:rPr lang="en-US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708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838200" y="128017"/>
            <a:ext cx="10515600" cy="283463"/>
          </a:xfrm>
        </p:spPr>
        <p:txBody>
          <a:bodyPr>
            <a:normAutofit fontScale="90000"/>
          </a:bodyPr>
          <a:lstStyle/>
          <a:p>
            <a:r>
              <a:rPr lang="en-US" sz="1600" dirty="0" err="1" smtClean="0"/>
              <a:t>Hererra</a:t>
            </a:r>
            <a:r>
              <a:rPr lang="en-US" sz="1600" dirty="0" smtClean="0"/>
              <a:t> 5 (OWP) - 067-06776 ~ </a:t>
            </a:r>
            <a:r>
              <a:rPr lang="en-US" sz="1600" dirty="0" smtClean="0"/>
              <a:t>Rem </a:t>
            </a:r>
            <a:r>
              <a:rPr lang="en-US" sz="1600" dirty="0" smtClean="0"/>
              <a:t>#27393 </a:t>
            </a:r>
            <a:r>
              <a:rPr lang="en-US" sz="1600" dirty="0" smtClean="0"/>
              <a:t>– </a:t>
            </a:r>
            <a:r>
              <a:rPr lang="en-US" sz="1600" dirty="0" err="1" smtClean="0"/>
              <a:t>Fac</a:t>
            </a:r>
            <a:r>
              <a:rPr lang="en-US" sz="1600" dirty="0" smtClean="0"/>
              <a:t> ID 215171 (11-09-2023)</a:t>
            </a:r>
            <a:endParaRPr lang="en-US" sz="1600" dirty="0"/>
          </a:p>
        </p:txBody>
      </p:sp>
      <p:pic>
        <p:nvPicPr>
          <p:cNvPr id="19" name="Content Placeholder 18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776" y="411480"/>
            <a:ext cx="7011068" cy="5258301"/>
          </a:xfr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6425D-13EB-4397-93E7-C2DDB03D48E4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idx="13"/>
          </p:nvPr>
        </p:nvSpPr>
        <p:spPr>
          <a:xfrm>
            <a:off x="838200" y="5797296"/>
            <a:ext cx="10515600" cy="431540"/>
          </a:xfrm>
        </p:spPr>
        <p:txBody>
          <a:bodyPr/>
          <a:lstStyle/>
          <a:p>
            <a:r>
              <a:rPr lang="en-US" dirty="0" smtClean="0"/>
              <a:t>Photo </a:t>
            </a:r>
            <a:r>
              <a:rPr lang="en-US" dirty="0"/>
              <a:t>3</a:t>
            </a:r>
            <a:r>
              <a:rPr lang="en-US" dirty="0" smtClean="0"/>
              <a:t> – Wellhead cut and cap excavation open for soi</a:t>
            </a:r>
            <a:r>
              <a:rPr lang="en-US" dirty="0" smtClean="0"/>
              <a:t>l sampling view north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21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39354</TotalTime>
  <Words>89</Words>
  <Application>Microsoft Office PowerPoint</Application>
  <PresentationFormat>Widescreen</PresentationFormat>
  <Paragraphs>12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Hererra 5 (OWP) ~ Rem #27393 – Fac ID 215171 (11-09-2023)</vt:lpstr>
      <vt:lpstr>Hererra 5 (OWP) - 067-06776 ~ Rem #27393 – Fac ID 215171 (11-09-2023)</vt:lpstr>
      <vt:lpstr>Hererra 5 (OWP) - 067-06776 ~ Rem #27393 – Fac ID 215171 (11-09-2023)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Young, Rob</dc:creator>
  <cp:lastModifiedBy>Young, Rob</cp:lastModifiedBy>
  <cp:revision>259</cp:revision>
  <dcterms:created xsi:type="dcterms:W3CDTF">2020-03-19T23:41:52Z</dcterms:created>
  <dcterms:modified xsi:type="dcterms:W3CDTF">2023-11-10T20:15:19Z</dcterms:modified>
</cp:coreProperties>
</file>