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6"/>
  </p:notesMasterIdLst>
  <p:sldIdLst>
    <p:sldId id="256" r:id="rId2"/>
    <p:sldId id="285" r:id="rId3"/>
    <p:sldId id="293" r:id="rId4"/>
    <p:sldId id="31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EDE5"/>
    <a:srgbClr val="F4F4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93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401725-8417-4268-B5EB-A20F6262BA3C}" type="datetimeFigureOut">
              <a:rPr lang="en-US" smtClean="0"/>
              <a:t>11/21/2019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0DAEC-5150-4F0B-9940-FD17D784CF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840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122362"/>
            <a:ext cx="8097982" cy="3708256"/>
          </a:xfrm>
          <a:ln w="28575">
            <a:solidFill>
              <a:schemeClr val="tx1"/>
            </a:solidFill>
          </a:ln>
        </p:spPr>
        <p:txBody>
          <a:bodyPr anchor="ctr">
            <a:normAutofit/>
          </a:bodyPr>
          <a:lstStyle>
            <a:lvl1pPr algn="ctr">
              <a:defRPr sz="4400" b="1"/>
            </a:lvl1pPr>
          </a:lstStyle>
          <a:p>
            <a:r>
              <a:rPr lang="en-US" dirty="0" smtClean="0"/>
              <a:t>Inspection Photos</a:t>
            </a:r>
            <a:br>
              <a:rPr lang="en-US" dirty="0" smtClean="0"/>
            </a:br>
            <a:r>
              <a:rPr lang="en-US" dirty="0" smtClean="0"/>
              <a:t>Operator: </a:t>
            </a:r>
            <a:br>
              <a:rPr lang="en-US" dirty="0" smtClean="0"/>
            </a:br>
            <a:r>
              <a:rPr lang="en-US" dirty="0" smtClean="0"/>
              <a:t>Location or API #:</a:t>
            </a:r>
            <a:br>
              <a:rPr lang="en-US" dirty="0" smtClean="0"/>
            </a:br>
            <a:r>
              <a:rPr lang="en-US" dirty="0" smtClean="0"/>
              <a:t>Date: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107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601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650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885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41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420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56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7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28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091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618F4-283C-41D5-9476-B94F56CFC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98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668" y="5148695"/>
            <a:ext cx="7886700" cy="1011959"/>
          </a:xfrm>
        </p:spPr>
        <p:txBody>
          <a:bodyPr anchor="t">
            <a:normAutofit/>
          </a:bodyPr>
          <a:lstStyle>
            <a:lvl1pPr>
              <a:defRPr sz="1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848350" y="6421005"/>
            <a:ext cx="2057400" cy="365125"/>
          </a:xfrm>
        </p:spPr>
        <p:txBody>
          <a:bodyPr/>
          <a:lstStyle>
            <a:lvl1pPr>
              <a:defRPr sz="1600" b="1"/>
            </a:lvl1pPr>
          </a:lstStyle>
          <a:p>
            <a:r>
              <a:rPr lang="en-US" dirty="0" smtClean="0"/>
              <a:t>Inspection Photos | 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1136650" y="434109"/>
            <a:ext cx="7056438" cy="4626842"/>
          </a:xfrm>
          <a:ln w="12700">
            <a:solidFill>
              <a:schemeClr val="tx1"/>
            </a:solidFill>
          </a:ln>
        </p:spPr>
        <p:txBody>
          <a:bodyPr/>
          <a:lstStyle>
            <a:lvl1pPr>
              <a:defRPr>
                <a:ln>
                  <a:solidFill>
                    <a:schemeClr val="tx1"/>
                  </a:solidFill>
                </a:ln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55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D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Photos | 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96019" y="6273367"/>
            <a:ext cx="1752384" cy="53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54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2527" y="1105635"/>
            <a:ext cx="8097982" cy="3708256"/>
          </a:xfrm>
        </p:spPr>
        <p:txBody>
          <a:bodyPr/>
          <a:lstStyle/>
          <a:p>
            <a:r>
              <a:rPr lang="en-US" dirty="0" smtClean="0"/>
              <a:t>Inspection Photos</a:t>
            </a:r>
            <a:br>
              <a:rPr lang="en-US" dirty="0" smtClean="0"/>
            </a:br>
            <a:r>
              <a:rPr lang="en-US" dirty="0" smtClean="0"/>
              <a:t>Operator: BP America</a:t>
            </a:r>
            <a:br>
              <a:rPr lang="en-US" dirty="0" smtClean="0"/>
            </a:br>
            <a:r>
              <a:rPr lang="en-US" dirty="0" smtClean="0"/>
              <a:t>Location/API #: </a:t>
            </a:r>
            <a:r>
              <a:rPr lang="en-US" dirty="0" smtClean="0"/>
              <a:t>067-06662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Date: 11-12-2019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20" y="6248397"/>
            <a:ext cx="1773043" cy="51907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38239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64219" y="5060951"/>
            <a:ext cx="7934093" cy="978991"/>
          </a:xfrm>
        </p:spPr>
        <p:txBody>
          <a:bodyPr>
            <a:normAutofit/>
          </a:bodyPr>
          <a:lstStyle/>
          <a:p>
            <a:r>
              <a:rPr lang="en-US" dirty="0" smtClean="0"/>
              <a:t>Photo 1. View of the project area from the northwestern corner facing center. 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244684" y="6449120"/>
            <a:ext cx="2681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Inspection Photos | </a:t>
            </a:r>
            <a:r>
              <a:rPr lang="en-US" sz="1400" dirty="0" smtClean="0"/>
              <a:t>05-067-06662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20" y="6248397"/>
            <a:ext cx="1773043" cy="5190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Oval 6"/>
          <p:cNvSpPr/>
          <p:nvPr/>
        </p:nvSpPr>
        <p:spPr>
          <a:xfrm>
            <a:off x="1159727" y="986882"/>
            <a:ext cx="2068552" cy="102033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260953" y="600036"/>
            <a:ext cx="1593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Reference area</a:t>
            </a:r>
            <a:endParaRPr lang="en-US" dirty="0"/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0" b="628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960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6999" y="5107744"/>
            <a:ext cx="7886700" cy="1011959"/>
          </a:xfrm>
        </p:spPr>
        <p:txBody>
          <a:bodyPr>
            <a:normAutofit/>
          </a:bodyPr>
          <a:lstStyle/>
          <a:p>
            <a:r>
              <a:rPr lang="en-US" dirty="0" smtClean="0"/>
              <a:t>Photo 2. View </a:t>
            </a:r>
            <a:r>
              <a:rPr lang="en-US" dirty="0"/>
              <a:t>of the </a:t>
            </a:r>
            <a:r>
              <a:rPr lang="en-US" dirty="0" smtClean="0"/>
              <a:t>northern fill slope from the northwestern corner facing eastward. Revegetation is progressing, largely with grasses such as smooth brome and shrubs such as rubber </a:t>
            </a:r>
            <a:r>
              <a:rPr lang="en-US" dirty="0" err="1" smtClean="0"/>
              <a:t>rabbitbrush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244684" y="6449120"/>
            <a:ext cx="2681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Inspection Photos | </a:t>
            </a:r>
            <a:r>
              <a:rPr lang="en-US" sz="1400" dirty="0" smtClean="0"/>
              <a:t>05-067-06662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20" y="6248397"/>
            <a:ext cx="1773043" cy="5190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Oval 6"/>
          <p:cNvSpPr/>
          <p:nvPr/>
        </p:nvSpPr>
        <p:spPr>
          <a:xfrm>
            <a:off x="1159727" y="986882"/>
            <a:ext cx="2068552" cy="102033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260953" y="600036"/>
            <a:ext cx="1593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Reference area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951463" y="1497050"/>
            <a:ext cx="1477818" cy="803563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357413" y="940089"/>
            <a:ext cx="1477818" cy="803563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0" b="628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5401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46999" y="5107744"/>
            <a:ext cx="7886700" cy="1011959"/>
          </a:xfrm>
        </p:spPr>
        <p:txBody>
          <a:bodyPr>
            <a:normAutofit/>
          </a:bodyPr>
          <a:lstStyle/>
          <a:p>
            <a:r>
              <a:rPr lang="en-US" dirty="0" smtClean="0"/>
              <a:t>Photo 3. View of reference area, comprised of sagebrush and pinyon juniper woodland. 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6244684" y="6449120"/>
            <a:ext cx="2681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Inspection Photos | </a:t>
            </a:r>
            <a:r>
              <a:rPr lang="en-US" sz="1400" dirty="0" smtClean="0"/>
              <a:t>05-067-06662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20" y="6248397"/>
            <a:ext cx="1773043" cy="5190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Oval 6"/>
          <p:cNvSpPr/>
          <p:nvPr/>
        </p:nvSpPr>
        <p:spPr>
          <a:xfrm>
            <a:off x="1159727" y="986882"/>
            <a:ext cx="2068552" cy="102033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260953" y="600036"/>
            <a:ext cx="1593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Reference area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951463" y="1497050"/>
            <a:ext cx="1477818" cy="803563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2357413" y="940089"/>
            <a:ext cx="1477818" cy="803563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80" b="628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7829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14817</TotalTime>
  <Words>85</Words>
  <Application>Microsoft Office PowerPoint</Application>
  <PresentationFormat>On-screen Show (4:3)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Inspection Photos Operator: BP America Location/API #: 067-06662 Date: 11-12-2019</vt:lpstr>
      <vt:lpstr>Photo 1. View of the project area from the northwestern corner facing center. </vt:lpstr>
      <vt:lpstr>Photo 2. View of the northern fill slope from the northwestern corner facing eastward. Revegetation is progressing, largely with grasses such as smooth brome and shrubs such as rubber rabbitbrush. </vt:lpstr>
      <vt:lpstr>Photo 3. View of reference area, comprised of sagebrush and pinyon juniper woodland. </vt:lpstr>
    </vt:vector>
  </TitlesOfParts>
  <Company>DNR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Roy, Catherine</dc:creator>
  <cp:lastModifiedBy>Roy, Catherine</cp:lastModifiedBy>
  <cp:revision>681</cp:revision>
  <dcterms:created xsi:type="dcterms:W3CDTF">2019-02-19T17:28:43Z</dcterms:created>
  <dcterms:modified xsi:type="dcterms:W3CDTF">2019-11-22T00:00:46Z</dcterms:modified>
</cp:coreProperties>
</file>