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Speaker-State 43-36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05-017-06238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038600" y="4509448"/>
            <a:ext cx="990600" cy="4572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4328" y="1628776"/>
            <a:ext cx="3276599" cy="24574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844</TotalTime>
  <Words>7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Speaker-State 43-36 1 API: 05-017-06238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109</cp:revision>
  <dcterms:created xsi:type="dcterms:W3CDTF">2014-10-03T21:02:56Z</dcterms:created>
  <dcterms:modified xsi:type="dcterms:W3CDTF">2018-12-31T21:12:35Z</dcterms:modified>
</cp:coreProperties>
</file>