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7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0626C-2F2D-4B0A-865B-776761E907F7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F3CC3-2143-4313-A881-F719D4F09C0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257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00200" y="57150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Text Box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257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00200" y="57150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Text Box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</Words>
  <Application>Microsoft Office PowerPoint</Application>
  <PresentationFormat>On-screen Show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Hickey</dc:creator>
  <cp:lastModifiedBy>Mike Hickey</cp:lastModifiedBy>
  <cp:revision>6</cp:revision>
  <dcterms:created xsi:type="dcterms:W3CDTF">2017-05-26T16:09:38Z</dcterms:created>
  <dcterms:modified xsi:type="dcterms:W3CDTF">2017-05-26T16:48:24Z</dcterms:modified>
</cp:coreProperties>
</file>