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-26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1A303-1991-4FE9-9114-531CCEDD3516}" type="datetimeFigureOut">
              <a:rPr lang="en-US" smtClean="0"/>
              <a:t>11/1/2016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B47E3-8476-4CD7-80E0-5729CAC4476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1A303-1991-4FE9-9114-531CCEDD3516}" type="datetimeFigureOut">
              <a:rPr lang="en-US" smtClean="0"/>
              <a:t>11/1/2016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B47E3-8476-4CD7-80E0-5729CAC4476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1A303-1991-4FE9-9114-531CCEDD3516}" type="datetimeFigureOut">
              <a:rPr lang="en-US" smtClean="0"/>
              <a:t>11/1/2016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B47E3-8476-4CD7-80E0-5729CAC4476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1A303-1991-4FE9-9114-531CCEDD3516}" type="datetimeFigureOut">
              <a:rPr lang="en-US" smtClean="0"/>
              <a:t>11/1/2016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B47E3-8476-4CD7-80E0-5729CAC4476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1A303-1991-4FE9-9114-531CCEDD3516}" type="datetimeFigureOut">
              <a:rPr lang="en-US" smtClean="0"/>
              <a:t>11/1/2016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B47E3-8476-4CD7-80E0-5729CAC4476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1A303-1991-4FE9-9114-531CCEDD3516}" type="datetimeFigureOut">
              <a:rPr lang="en-US" smtClean="0"/>
              <a:t>11/1/2016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B47E3-8476-4CD7-80E0-5729CAC4476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1A303-1991-4FE9-9114-531CCEDD3516}" type="datetimeFigureOut">
              <a:rPr lang="en-US" smtClean="0"/>
              <a:t>11/1/2016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B47E3-8476-4CD7-80E0-5729CAC4476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1A303-1991-4FE9-9114-531CCEDD3516}" type="datetimeFigureOut">
              <a:rPr lang="en-US" smtClean="0"/>
              <a:t>11/1/2016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B47E3-8476-4CD7-80E0-5729CAC4476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1A303-1991-4FE9-9114-531CCEDD3516}" type="datetimeFigureOut">
              <a:rPr lang="en-US" smtClean="0"/>
              <a:t>11/1/2016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B47E3-8476-4CD7-80E0-5729CAC4476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1A303-1991-4FE9-9114-531CCEDD3516}" type="datetimeFigureOut">
              <a:rPr lang="en-US" smtClean="0"/>
              <a:t>11/1/2016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B47E3-8476-4CD7-80E0-5729CAC4476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1A303-1991-4FE9-9114-531CCEDD3516}" type="datetimeFigureOut">
              <a:rPr lang="en-US" smtClean="0"/>
              <a:t>11/1/2016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B47E3-8476-4CD7-80E0-5729CAC4476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E1A303-1991-4FE9-9114-531CCEDD3516}" type="datetimeFigureOut">
              <a:rPr lang="en-US" smtClean="0"/>
              <a:t>11/1/2016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1B47E3-8476-4CD7-80E0-5729CAC44764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Wiepking</a:t>
            </a:r>
            <a:r>
              <a:rPr lang="en-US" dirty="0" smtClean="0"/>
              <a:t>-Fullerton Energy LLC, Bubba-State #3</a:t>
            </a:r>
            <a:br>
              <a:rPr lang="en-US" dirty="0" smtClean="0"/>
            </a:br>
            <a:r>
              <a:rPr lang="en-US" dirty="0" smtClean="0"/>
              <a:t>073-06432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smtClean="0"/>
              <a:t>10/28/2016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SCN095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SCN095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SCN095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8</Words>
  <Application>Microsoft Office PowerPoint</Application>
  <PresentationFormat>On-screen Show (4:3)</PresentationFormat>
  <Paragraphs>2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Wiepking-Fullerton Energy LLC, Bubba-State #3 073-06432</vt:lpstr>
      <vt:lpstr>Slide 2</vt:lpstr>
      <vt:lpstr>Slide 3</vt:lpstr>
      <vt:lpstr>Slide 4</vt:lpstr>
    </vt:vector>
  </TitlesOfParts>
  <Company>Colorado Oil &amp; Gas Conservation Commission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Wiepking-Fullerton Energy LLC, Bubba-State #3 073-06432</dc:title>
  <dc:creator>Susan Sherman</dc:creator>
  <cp:lastModifiedBy>Susan Sherman</cp:lastModifiedBy>
  <cp:revision>1</cp:revision>
  <dcterms:created xsi:type="dcterms:W3CDTF">2016-11-01T20:08:34Z</dcterms:created>
  <dcterms:modified xsi:type="dcterms:W3CDTF">2016-11-01T20:14:08Z</dcterms:modified>
</cp:coreProperties>
</file>